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60" r:id="rId4"/>
    <p:sldId id="258" r:id="rId5"/>
    <p:sldId id="256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05"/>
  </p:normalViewPr>
  <p:slideViewPr>
    <p:cSldViewPr snapToGrid="0" snapToObjects="1">
      <p:cViewPr varScale="1">
        <p:scale>
          <a:sx n="107" d="100"/>
          <a:sy n="107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2A838-F1B9-6A44-9DBA-BA3C120E4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94347-1743-AE46-B02C-D0DED75A1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58959-960E-7643-829F-8760EB5E8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6288-6078-AB4D-8FA3-D95155F80EF8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EFEC0-FF5E-DE4D-8675-429CB2000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2E5A1-34D4-5840-9A7E-4EE6220F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740D-384E-844E-8649-4E706E62C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5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6FEC0-1E41-C542-8B23-916FBE533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9C17E-7E70-D546-9549-0304CB62F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915D2-2432-A044-9A20-D9607F47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6288-6078-AB4D-8FA3-D95155F80EF8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7B824-8F0F-1C4C-AB0C-E171541F5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F59A3-25FA-5A4F-A950-E361BCF9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740D-384E-844E-8649-4E706E62C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6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C28D3B-55B4-E842-BDE2-6580DE782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0FC4E-394C-0F48-8E44-B8BA31C74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C4CC4-6BAC-8549-A66B-30B3E28C8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6288-6078-AB4D-8FA3-D95155F80EF8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88557-9ECC-6944-A03C-6CBA3BDD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2DC2A-3E00-BC43-A21F-7BA6B3E02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740D-384E-844E-8649-4E706E62C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4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42DA7-6739-9341-B071-D65B35891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6AB9D-8C66-3244-A5C6-51CBBA1E4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91E7F-FCC4-9F46-AE3D-A2B98AE8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6288-6078-AB4D-8FA3-D95155F80EF8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7E0D7-8192-8743-8766-424D07A2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8BBFE-D99E-D840-8265-96D843F2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740D-384E-844E-8649-4E706E62C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5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050D-33EF-1346-8D96-CCA42828D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A82DF-CDC5-9242-A372-6B500D8BE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5C180-2DA8-6946-9B21-B1AC670F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6288-6078-AB4D-8FA3-D95155F80EF8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A219B-2B6F-6D4B-9FFE-251ACA1C4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9DD9F-DA44-6347-A5E1-EBA77C91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740D-384E-844E-8649-4E706E62C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6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C342-2601-0A4B-AAEA-81968634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6EBDD-BFD6-5545-982F-1E2F75017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AB6F4-37CE-8348-87D8-3D7478887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F4898-5EEF-9145-B0F9-C67EEB7D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6288-6078-AB4D-8FA3-D95155F80EF8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18FA2-AF48-AF46-8F8C-2F93627A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905BC-5506-D642-BEF3-416B4F57F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740D-384E-844E-8649-4E706E62C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2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0F8E-6ED9-5C4B-93AE-E678D3C54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FCE6A-7BE4-F94E-8953-D4053AB1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0EC3D-26B9-9F49-95B1-89D0CC691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00335-BB6C-BC49-9C79-5CF95466D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2DC006-3F20-F54F-90B8-342E5D20D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3E7448-7641-194E-A34D-A25C6F82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6288-6078-AB4D-8FA3-D95155F80EF8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AC1C2A-F7D7-D24E-9B61-083D252D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EEB04-3126-DF46-8389-D2993CB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740D-384E-844E-8649-4E706E62C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4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6292-FA3E-5D44-90A5-E3335145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16FED-A3EB-2847-A11D-25E3AA6DD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6288-6078-AB4D-8FA3-D95155F80EF8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08D9D-8B46-9B47-942D-70457948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F3354-BF1F-4B41-A997-8165E8A15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740D-384E-844E-8649-4E706E62C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2A1B9D-20E9-9148-ADE9-E57CCB6F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6288-6078-AB4D-8FA3-D95155F80EF8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6E0A7F-8A07-2C4B-8B69-90E5B6AD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876BD-962D-A64C-AE72-330259D4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740D-384E-844E-8649-4E706E62C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5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E9FD1-4FA5-2647-AB02-528B37F5B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6B279-AD1C-A044-9385-B835549E1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B6642-7B59-9C47-87DD-7A34838BC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194AF-3556-1448-BB9A-96F8B2586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6288-6078-AB4D-8FA3-D95155F80EF8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6BD77-9E00-D145-8E4E-15066390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24FBC-2662-4244-AECE-E3FA2CFE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740D-384E-844E-8649-4E706E62C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9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7594-B7B5-B444-8B85-19A2BD5AC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67D049-51AD-ED41-9E48-AC40262A2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269D8-F3ED-B048-8257-99D288803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E5B00-D7AE-FC4F-9CB2-32BF6B7CB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6288-6078-AB4D-8FA3-D95155F80EF8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018E3-433A-D04B-803B-74A5230B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AD46D-F126-F140-BD37-5AC9D75A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740D-384E-844E-8649-4E706E62C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86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6CD22-5DF4-0F42-A274-CE5F5ADB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B705B-F8FE-0945-AA1C-5CC68ABA4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3A3DF-9172-2343-9807-7F8522021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26288-6078-AB4D-8FA3-D95155F80EF8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9F303-CA2C-1848-9786-651AC73D1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74F8B-F9D5-864E-865C-0F2A3B3B6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3740D-384E-844E-8649-4E706E62C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6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E16B8-A5E3-6340-9F75-F28FBA88C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33638" y="-906462"/>
            <a:ext cx="9144000" cy="2387600"/>
          </a:xfrm>
        </p:spPr>
        <p:txBody>
          <a:bodyPr/>
          <a:lstStyle/>
          <a:p>
            <a:r>
              <a:rPr lang="en-US" dirty="0"/>
              <a:t>BASIC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F534E-1DBC-144A-A55F-34238056D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D6BC9-9482-1242-919D-0C546EFCE15C}"/>
              </a:ext>
            </a:extLst>
          </p:cNvPr>
          <p:cNvSpPr/>
          <p:nvPr/>
        </p:nvSpPr>
        <p:spPr>
          <a:xfrm>
            <a:off x="5433799" y="3244334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CHR$(147)</a:t>
            </a: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FA115F-D83B-CF47-9629-501BFF7A7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2130961"/>
            <a:ext cx="8331958" cy="258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1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E16B8-A5E3-6340-9F75-F28FBA88C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33638" y="-906462"/>
            <a:ext cx="9144000" cy="2387600"/>
          </a:xfrm>
        </p:spPr>
        <p:txBody>
          <a:bodyPr/>
          <a:lstStyle/>
          <a:p>
            <a:r>
              <a:rPr lang="en-US" dirty="0"/>
              <a:t>Visual BASIC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F534E-1DBC-144A-A55F-34238056D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C0DC53-AECE-A245-B51A-4D3FF2A01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480" y="82153"/>
            <a:ext cx="8265257" cy="669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7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E16B8-A5E3-6340-9F75-F28FBA88C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90862" y="-1120775"/>
            <a:ext cx="9144000" cy="2387600"/>
          </a:xfrm>
        </p:spPr>
        <p:txBody>
          <a:bodyPr/>
          <a:lstStyle/>
          <a:p>
            <a:r>
              <a:rPr lang="en-US" dirty="0"/>
              <a:t>Pascal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F534E-1DBC-144A-A55F-34238056D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AA9B10-A05D-1F45-8E60-15C9C9967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8" y="1344612"/>
            <a:ext cx="11540306" cy="51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6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E16B8-A5E3-6340-9F75-F28FBA88C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33638" y="-906462"/>
            <a:ext cx="9144000" cy="2387600"/>
          </a:xfrm>
        </p:spPr>
        <p:txBody>
          <a:bodyPr/>
          <a:lstStyle/>
          <a:p>
            <a:r>
              <a:rPr lang="en-US" dirty="0"/>
              <a:t>COBOL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F534E-1DBC-144A-A55F-34238056D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373A8F-A09C-774A-8D93-2BC4BFC45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402" y="100012"/>
            <a:ext cx="7145937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41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D0C542-C6CE-C14A-A47A-E68F1F593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436" y="204866"/>
            <a:ext cx="7370763" cy="664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AE16B8-A5E3-6340-9F75-F28FBA88C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19463" y="-1063624"/>
            <a:ext cx="9144000" cy="2387600"/>
          </a:xfrm>
        </p:spPr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F534E-1DBC-144A-A55F-34238056D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77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E16B8-A5E3-6340-9F75-F28FBA88C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62238" y="-906462"/>
            <a:ext cx="9144000" cy="2387600"/>
          </a:xfrm>
        </p:spPr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F534E-1DBC-144A-A55F-34238056D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screenshot of a tree&#10;&#10;Description automatically generated">
            <a:extLst>
              <a:ext uri="{FF2B5EF4-FFF2-40B4-BE49-F238E27FC236}">
                <a16:creationId xmlns:a16="http://schemas.microsoft.com/office/drawing/2014/main" id="{C18E318E-FD45-3645-B5F7-C49E0727B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412" y="330200"/>
            <a:ext cx="9966588" cy="624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56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E16B8-A5E3-6340-9F75-F28FBA88C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62324" y="-1077912"/>
            <a:ext cx="9144000" cy="2387600"/>
          </a:xfrm>
        </p:spPr>
        <p:txBody>
          <a:bodyPr/>
          <a:lstStyle/>
          <a:p>
            <a:r>
              <a:rPr lang="en-US" dirty="0"/>
              <a:t>Perl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F534E-1DBC-144A-A55F-34238056D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44C46A-0B30-2844-9C6D-87BB6A5DE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526" y="392906"/>
            <a:ext cx="9825792" cy="607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3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</Words>
  <Application>Microsoft Macintosh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BASIC</vt:lpstr>
      <vt:lpstr>Visual BASIC</vt:lpstr>
      <vt:lpstr>Pascal</vt:lpstr>
      <vt:lpstr>COBOL</vt:lpstr>
      <vt:lpstr>C++</vt:lpstr>
      <vt:lpstr>JavaScript</vt:lpstr>
      <vt:lpstr>Perl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Jason Sammon</dc:creator>
  <cp:lastModifiedBy>Jason Sammon</cp:lastModifiedBy>
  <cp:revision>5</cp:revision>
  <dcterms:created xsi:type="dcterms:W3CDTF">2019-12-23T20:40:08Z</dcterms:created>
  <dcterms:modified xsi:type="dcterms:W3CDTF">2019-12-24T23:34:35Z</dcterms:modified>
</cp:coreProperties>
</file>