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02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750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1001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3247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09899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2964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5260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4660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9671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335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144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0846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9545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378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9806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7045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356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912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AA868-8872-43E4-8C98-D34DABD1FD38}" type="datetimeFigureOut">
              <a:rPr lang="pl-PL" smtClean="0"/>
              <a:pPr/>
              <a:t>2017-11-21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8462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Docker</a:t>
            </a:r>
            <a:endParaRPr lang="pl-PL" dirty="0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PODSTAWY</a:t>
            </a:r>
          </a:p>
        </p:txBody>
      </p:sp>
    </p:spTree>
    <p:extLst>
      <p:ext uri="{BB962C8B-B14F-4D97-AF65-F5344CB8AC3E}">
        <p14:creationId xmlns:p14="http://schemas.microsoft.com/office/powerpoint/2010/main" xmlns="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FB4027A-EB36-43D3-8935-2271A58B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wirtualizacja za pomocą kontenerów?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959AB220-E494-40CD-98E8-AF0C8FC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Jest to wirtualizacja wykorzystująca specyfikę jądra systemu operacyjnego zainstalowanego bezpośrednio na serwerze w celu współdzielenia zasobów w instancjach zwanych </a:t>
            </a:r>
            <a:r>
              <a:rPr lang="pl-PL" sz="3600" b="1" dirty="0"/>
              <a:t>kontenerami</a:t>
            </a:r>
            <a:r>
              <a:rPr lang="pl-PL" sz="3600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364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537148B-F0C9-410B-BFB2-5F870343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posiada każdy kontener?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B1D258B-245D-48F4-9AD0-7EDC1399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Izolowany dostęp </a:t>
            </a:r>
            <a:r>
              <a:rPr lang="pl-PL" dirty="0"/>
              <a:t>do: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 systemu plików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 pamięci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procesów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urządzeń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portów sieciowych</a:t>
            </a:r>
          </a:p>
          <a:p>
            <a:pPr lvl="1">
              <a:buClr>
                <a:srgbClr val="1287C3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11378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xmlns="" id="{215819D6-93AF-479C-893B-344F88E29109}"/>
              </a:ext>
            </a:extLst>
          </p:cNvPr>
          <p:cNvSpPr/>
          <p:nvPr/>
        </p:nvSpPr>
        <p:spPr>
          <a:xfrm>
            <a:off x="3524250" y="1981200"/>
            <a:ext cx="5325416" cy="43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0E5499E-C807-413B-93E5-DA784E4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97" y="152400"/>
            <a:ext cx="10018713" cy="1752599"/>
          </a:xfrm>
        </p:spPr>
        <p:txBody>
          <a:bodyPr/>
          <a:lstStyle/>
          <a:p>
            <a:r>
              <a:rPr lang="pl-PL" dirty="0"/>
              <a:t>Kontenery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24ED8C74-2FFC-4E62-BC33-E7D75AC3829B}"/>
              </a:ext>
            </a:extLst>
          </p:cNvPr>
          <p:cNvSpPr/>
          <p:nvPr/>
        </p:nvSpPr>
        <p:spPr>
          <a:xfrm>
            <a:off x="4438650" y="2647950"/>
            <a:ext cx="1318256" cy="2968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OS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BF0F605D-0E7F-4AFC-AF9C-A5F4DC297FD6}"/>
              </a:ext>
            </a:extLst>
          </p:cNvPr>
          <p:cNvSpPr/>
          <p:nvPr/>
        </p:nvSpPr>
        <p:spPr>
          <a:xfrm>
            <a:off x="3743325" y="2647950"/>
            <a:ext cx="687126" cy="298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H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lub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VM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69E26EDE-61A2-40D0-A28A-F290CFA14B4B}"/>
              </a:ext>
            </a:extLst>
          </p:cNvPr>
          <p:cNvSpPr/>
          <p:nvPr/>
        </p:nvSpPr>
        <p:spPr>
          <a:xfrm>
            <a:off x="5343525" y="2867025"/>
            <a:ext cx="331480" cy="25445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KERNEL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xmlns="" id="{048D96AB-7D74-4CB1-8E80-03136785B6C9}"/>
              </a:ext>
            </a:extLst>
          </p:cNvPr>
          <p:cNvSpPr/>
          <p:nvPr/>
        </p:nvSpPr>
        <p:spPr>
          <a:xfrm>
            <a:off x="6200775" y="2219325"/>
            <a:ext cx="2095439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xmlns="" id="{0304EB33-3030-4DD9-B6A0-2C3E468BF86C}"/>
              </a:ext>
            </a:extLst>
          </p:cNvPr>
          <p:cNvSpPr/>
          <p:nvPr/>
        </p:nvSpPr>
        <p:spPr>
          <a:xfrm>
            <a:off x="6429375" y="2400300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6D98C8F1-45E1-4CAB-BCAF-DDCACADC8FD9}"/>
              </a:ext>
            </a:extLst>
          </p:cNvPr>
          <p:cNvSpPr/>
          <p:nvPr/>
        </p:nvSpPr>
        <p:spPr>
          <a:xfrm>
            <a:off x="6200775" y="3552825"/>
            <a:ext cx="2128730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9F6D40A8-F842-4330-94AB-5E90B9C0E518}"/>
              </a:ext>
            </a:extLst>
          </p:cNvPr>
          <p:cNvSpPr/>
          <p:nvPr/>
        </p:nvSpPr>
        <p:spPr>
          <a:xfrm>
            <a:off x="6457950" y="3743325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xmlns="" id="{FC0644D9-60BD-41BC-97CE-49544EA3D05E}"/>
              </a:ext>
            </a:extLst>
          </p:cNvPr>
          <p:cNvSpPr/>
          <p:nvPr/>
        </p:nvSpPr>
        <p:spPr>
          <a:xfrm>
            <a:off x="6200775" y="4981575"/>
            <a:ext cx="2095439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xmlns="" id="{2A9EAF51-1847-4E0F-B183-C3A28D35086F}"/>
              </a:ext>
            </a:extLst>
          </p:cNvPr>
          <p:cNvSpPr/>
          <p:nvPr/>
        </p:nvSpPr>
        <p:spPr>
          <a:xfrm>
            <a:off x="6429375" y="5172075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xmlns="" val="191468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229D261-E2DA-448E-A12E-5BF08C4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LXC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B9C1FC4-CBEF-4F65-8441-8134FEA8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Tylko jądrach </a:t>
            </a:r>
            <a:r>
              <a:rPr lang="pl-PL" dirty="0" err="1"/>
              <a:t>Linuxa</a:t>
            </a:r>
          </a:p>
          <a:p>
            <a:pPr>
              <a:buClr>
                <a:srgbClr val="1287C3"/>
              </a:buClr>
            </a:pPr>
            <a:r>
              <a:rPr lang="pl-PL" dirty="0"/>
              <a:t>Umożliwia wirtualizację aplikacji na poziomie jądra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Bazowe/podstawowe jądro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Reszta jako kontenery korzystające z bazowego jądra</a:t>
            </a:r>
          </a:p>
          <a:p>
            <a:pPr lvl="2">
              <a:buClr>
                <a:srgbClr val="1287C3"/>
              </a:buClr>
            </a:pPr>
            <a:r>
              <a:rPr lang="pl-PL" dirty="0" err="1"/>
              <a:t>Cgroups</a:t>
            </a:r>
            <a:r>
              <a:rPr lang="pl-PL" dirty="0"/>
              <a:t> – wirtualizacja zasobów sprzętowych dla wspólnych procesów</a:t>
            </a:r>
          </a:p>
          <a:p>
            <a:pPr lvl="2">
              <a:buClr>
                <a:srgbClr val="1287C3"/>
              </a:buClr>
            </a:pPr>
            <a:r>
              <a:rPr lang="pl-PL" dirty="0" err="1"/>
              <a:t>Namespaces</a:t>
            </a:r>
            <a:r>
              <a:rPr lang="pl-PL" dirty="0"/>
              <a:t> – izolacja i  wirtualizacja zasobów dla wspólnych procesów</a:t>
            </a:r>
          </a:p>
        </p:txBody>
      </p:sp>
    </p:spTree>
    <p:extLst>
      <p:ext uri="{BB962C8B-B14F-4D97-AF65-F5344CB8AC3E}">
        <p14:creationId xmlns:p14="http://schemas.microsoft.com/office/powerpoint/2010/main" xmlns="" val="311367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7C53D9E-5092-4902-B07E-B3BB7CC6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/>
              <a:t>Kontener kontra VM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31ECABB-E266-4458-91C6-AEE42DE4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Kontenery są lekkie</a:t>
            </a:r>
          </a:p>
          <a:p>
            <a:pPr>
              <a:buClr>
                <a:srgbClr val="1287C3"/>
              </a:buClr>
            </a:pPr>
            <a:r>
              <a:rPr lang="pl-PL" dirty="0"/>
              <a:t>Niewymagana jest instalacja dodatkowego systemu operacyjnego</a:t>
            </a:r>
          </a:p>
          <a:p>
            <a:pPr>
              <a:buClr>
                <a:srgbClr val="1287C3"/>
              </a:buClr>
            </a:pPr>
            <a:r>
              <a:rPr lang="pl-PL" dirty="0"/>
              <a:t>Mniejsze zużycie zasobów serwera na kontener</a:t>
            </a:r>
          </a:p>
          <a:p>
            <a:pPr>
              <a:buClr>
                <a:srgbClr val="1287C3"/>
              </a:buClr>
            </a:pPr>
            <a:r>
              <a:rPr lang="pl-PL" dirty="0"/>
              <a:t>Więcej kontenerów na maszynę</a:t>
            </a:r>
          </a:p>
          <a:p>
            <a:pPr>
              <a:buClr>
                <a:srgbClr val="1287C3"/>
              </a:buClr>
            </a:pPr>
            <a:r>
              <a:rPr lang="pl-PL" dirty="0"/>
              <a:t>Znakomita przenośność</a:t>
            </a:r>
          </a:p>
          <a:p>
            <a:pPr>
              <a:buClr>
                <a:srgbClr val="1287C3"/>
              </a:buClr>
            </a:pPr>
            <a:endParaRPr lang="pl-PL" dirty="0"/>
          </a:p>
          <a:p>
            <a:pPr>
              <a:buClr>
                <a:srgbClr val="1287C3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3222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7C53D9E-5092-4902-B07E-B3BB7CC6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685800"/>
            <a:ext cx="9985421" cy="986901"/>
          </a:xfrm>
        </p:spPr>
        <p:txBody>
          <a:bodyPr/>
          <a:lstStyle/>
          <a:p>
            <a:r>
              <a:rPr lang="pl-PL" dirty="0"/>
              <a:t>To czym jest Docker?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xmlns="" id="{A0343BA5-3DA0-4CF0-8935-97BBA4B8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70D579C9-1563-4911-814C-9AF3BDB4136B}"/>
              </a:ext>
            </a:extLst>
          </p:cNvPr>
          <p:cNvSpPr/>
          <p:nvPr/>
        </p:nvSpPr>
        <p:spPr>
          <a:xfrm>
            <a:off x="3522663" y="1984375"/>
            <a:ext cx="6006945" cy="43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xmlns="" id="{B068E1F3-77BF-40C7-8FF7-B9F02E4992D0}"/>
              </a:ext>
            </a:extLst>
          </p:cNvPr>
          <p:cNvSpPr/>
          <p:nvPr/>
        </p:nvSpPr>
        <p:spPr>
          <a:xfrm>
            <a:off x="4442603" y="2645433"/>
            <a:ext cx="1318256" cy="2968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OS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xmlns="" id="{AF5DFB6D-FB2E-48A9-B74C-92DA6A6D867D}"/>
              </a:ext>
            </a:extLst>
          </p:cNvPr>
          <p:cNvSpPr/>
          <p:nvPr/>
        </p:nvSpPr>
        <p:spPr>
          <a:xfrm>
            <a:off x="3738113" y="2645433"/>
            <a:ext cx="687126" cy="298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H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lub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VM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D90392A-A696-42C2-839A-537E94973B7D}"/>
              </a:ext>
            </a:extLst>
          </p:cNvPr>
          <p:cNvSpPr/>
          <p:nvPr/>
        </p:nvSpPr>
        <p:spPr>
          <a:xfrm>
            <a:off x="5348377" y="2861094"/>
            <a:ext cx="331480" cy="25445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KERNEL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xmlns="" id="{A63B9ADC-F05C-486A-B820-ACAB23DFDA97}"/>
              </a:ext>
            </a:extLst>
          </p:cNvPr>
          <p:cNvSpPr/>
          <p:nvPr/>
        </p:nvSpPr>
        <p:spPr>
          <a:xfrm>
            <a:off x="6953250" y="2181225"/>
            <a:ext cx="2095439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xmlns="" id="{F4678958-7F57-4D14-B459-5517EB73BD5C}"/>
              </a:ext>
            </a:extLst>
          </p:cNvPr>
          <p:cNvSpPr/>
          <p:nvPr/>
        </p:nvSpPr>
        <p:spPr>
          <a:xfrm>
            <a:off x="7181850" y="2371725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xmlns="" id="{9240F97E-E5E4-4051-BC36-CC5ED578A062}"/>
              </a:ext>
            </a:extLst>
          </p:cNvPr>
          <p:cNvSpPr/>
          <p:nvPr/>
        </p:nvSpPr>
        <p:spPr>
          <a:xfrm>
            <a:off x="6934200" y="3486150"/>
            <a:ext cx="2128730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xmlns="" id="{B3216ED1-CC9A-4925-B5AB-FE9EC855419E}"/>
              </a:ext>
            </a:extLst>
          </p:cNvPr>
          <p:cNvSpPr/>
          <p:nvPr/>
        </p:nvSpPr>
        <p:spPr>
          <a:xfrm>
            <a:off x="7191375" y="3667125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xmlns="" id="{881C9B61-5972-4E10-8618-DCAEA4AF1485}"/>
              </a:ext>
            </a:extLst>
          </p:cNvPr>
          <p:cNvSpPr/>
          <p:nvPr/>
        </p:nvSpPr>
        <p:spPr>
          <a:xfrm>
            <a:off x="6953250" y="4905375"/>
            <a:ext cx="2095439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xmlns="" id="{1EF92BDE-46E7-414D-AEB2-C2311AC1751E}"/>
              </a:ext>
            </a:extLst>
          </p:cNvPr>
          <p:cNvSpPr/>
          <p:nvPr/>
        </p:nvSpPr>
        <p:spPr>
          <a:xfrm>
            <a:off x="7181850" y="5105400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xmlns="" id="{122BBF8A-D613-4B60-8238-359CBF8BCEDD}"/>
              </a:ext>
            </a:extLst>
          </p:cNvPr>
          <p:cNvSpPr/>
          <p:nvPr/>
        </p:nvSpPr>
        <p:spPr>
          <a:xfrm>
            <a:off x="5905500" y="2444451"/>
            <a:ext cx="914400" cy="344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Docker</a:t>
            </a:r>
          </a:p>
          <a:p>
            <a:pPr algn="ctr"/>
            <a:r>
              <a:rPr lang="pl-PL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xmlns="" val="86991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6602B96-FDD7-4687-8A46-A46B94D9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na ćwiczenia :)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61F57D-9741-4F23-89DB-016551320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https://github.com/fl4izdn4g/docker-training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4745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41F1CFB-272A-40FC-999C-A9B5CD2C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Czym jest Docker?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59F3DA5-98D4-4D76-B01E-2CB29174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/>
              <a:t>Platforma do wytwarzania, dostarczania oraz uruchamiania aplikacji wykorzystująca technologię wirtualizacji kontenerowej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864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docker_logo.png">
            <a:extLst>
              <a:ext uri="{FF2B5EF4-FFF2-40B4-BE49-F238E27FC236}">
                <a16:creationId xmlns:a16="http://schemas.microsoft.com/office/drawing/2014/main" xmlns="" id="{94FDB9F1-5F42-47C9-85C8-FF2ACA01E2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225" y="495300"/>
            <a:ext cx="2724150" cy="2257425"/>
          </a:xfrm>
          <a:prstGeom prst="rect">
            <a:avLst/>
          </a:prstGeom>
        </p:spPr>
      </p:pic>
      <p:pic>
        <p:nvPicPr>
          <p:cNvPr id="6" name="Obraz 6" descr="docker_hub_logo.jpg">
            <a:extLst>
              <a:ext uri="{FF2B5EF4-FFF2-40B4-BE49-F238E27FC236}">
                <a16:creationId xmlns:a16="http://schemas.microsoft.com/office/drawing/2014/main" xmlns="" id="{1BED8804-58E3-4E3F-9790-35EEF46B21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5" y="523875"/>
            <a:ext cx="2743200" cy="1543050"/>
          </a:xfrm>
          <a:prstGeom prst="rect">
            <a:avLst/>
          </a:prstGeom>
        </p:spPr>
      </p:pic>
      <p:pic>
        <p:nvPicPr>
          <p:cNvPr id="8" name="Obraz 8" descr="docker_machine_logo.png">
            <a:extLst>
              <a:ext uri="{FF2B5EF4-FFF2-40B4-BE49-F238E27FC236}">
                <a16:creationId xmlns:a16="http://schemas.microsoft.com/office/drawing/2014/main" xmlns="" id="{5EB1B522-D7BB-4DE6-8568-EE2EAA11BC4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4150" y="3381375"/>
            <a:ext cx="2743200" cy="3295650"/>
          </a:xfrm>
          <a:prstGeom prst="rect">
            <a:avLst/>
          </a:prstGeom>
        </p:spPr>
      </p:pic>
      <p:pic>
        <p:nvPicPr>
          <p:cNvPr id="10" name="Obraz 10" descr="docker_swarm_logo.png">
            <a:extLst>
              <a:ext uri="{FF2B5EF4-FFF2-40B4-BE49-F238E27FC236}">
                <a16:creationId xmlns:a16="http://schemas.microsoft.com/office/drawing/2014/main" xmlns="" id="{30E12B55-A0AA-4B8B-9CE1-11FA25C1845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7800" y="2686050"/>
            <a:ext cx="2743200" cy="3752850"/>
          </a:xfrm>
          <a:prstGeom prst="rect">
            <a:avLst/>
          </a:prstGeom>
        </p:spPr>
      </p:pic>
      <p:pic>
        <p:nvPicPr>
          <p:cNvPr id="2" name="Obraz 2" descr="docker-compose-logo.png">
            <a:extLst>
              <a:ext uri="{FF2B5EF4-FFF2-40B4-BE49-F238E27FC236}">
                <a16:creationId xmlns:a16="http://schemas.microsoft.com/office/drawing/2014/main" xmlns="" id="{2B4CCC31-6DD6-4F60-9D91-8FAD9CB0933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7270" y="2266950"/>
            <a:ext cx="2343150" cy="4124325"/>
          </a:xfrm>
          <a:prstGeom prst="rect">
            <a:avLst/>
          </a:prstGeom>
        </p:spPr>
      </p:pic>
      <p:pic>
        <p:nvPicPr>
          <p:cNvPr id="5" name="Obraz 6" descr="kitematic_logo.png">
            <a:extLst>
              <a:ext uri="{FF2B5EF4-FFF2-40B4-BE49-F238E27FC236}">
                <a16:creationId xmlns:a16="http://schemas.microsoft.com/office/drawing/2014/main" xmlns="" id="{43B16E00-6C24-4073-8197-C7CBFE74EEF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20175" y="2667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42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xmlns="" id="{552D87C6-A84F-4BB8-8D87-21E8C05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Trochę historii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DA52B216-A51F-4146-AF95-444AAA03B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…. albo ewolucja wdrażania aplikacji</a:t>
            </a:r>
          </a:p>
        </p:txBody>
      </p:sp>
    </p:spTree>
    <p:extLst>
      <p:ext uri="{BB962C8B-B14F-4D97-AF65-F5344CB8AC3E}">
        <p14:creationId xmlns:p14="http://schemas.microsoft.com/office/powerpoint/2010/main" xmlns="" val="389430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336D6AEF-C80A-4133-91A5-DFE9E73B81AC}"/>
              </a:ext>
            </a:extLst>
          </p:cNvPr>
          <p:cNvSpPr/>
          <p:nvPr/>
        </p:nvSpPr>
        <p:spPr>
          <a:xfrm>
            <a:off x="3714750" y="2581275"/>
            <a:ext cx="5259666" cy="349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0E5499E-C807-413B-93E5-DA784E4B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 Serwer == 1 Aplikacja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xmlns="" id="{0304EB33-3030-4DD9-B6A0-2C3E468BF86C}"/>
              </a:ext>
            </a:extLst>
          </p:cNvPr>
          <p:cNvSpPr/>
          <p:nvPr/>
        </p:nvSpPr>
        <p:spPr>
          <a:xfrm>
            <a:off x="4540250" y="3108325"/>
            <a:ext cx="3616325" cy="687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24ED8C74-2FFC-4E62-BC33-E7D75AC3829B}"/>
              </a:ext>
            </a:extLst>
          </p:cNvPr>
          <p:cNvSpPr/>
          <p:nvPr/>
        </p:nvSpPr>
        <p:spPr>
          <a:xfrm>
            <a:off x="4540250" y="4095750"/>
            <a:ext cx="3616325" cy="6876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System operacyjny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BF0F605D-0E7F-4AFC-AF9C-A5F4DC297FD6}"/>
              </a:ext>
            </a:extLst>
          </p:cNvPr>
          <p:cNvSpPr/>
          <p:nvPr/>
        </p:nvSpPr>
        <p:spPr>
          <a:xfrm>
            <a:off x="4540250" y="4785863"/>
            <a:ext cx="3616325" cy="6876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Serwer</a:t>
            </a:r>
          </a:p>
        </p:txBody>
      </p:sp>
    </p:spTree>
    <p:extLst>
      <p:ext uri="{BB962C8B-B14F-4D97-AF65-F5344CB8AC3E}">
        <p14:creationId xmlns:p14="http://schemas.microsoft.com/office/powerpoint/2010/main" xmlns="" val="40618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BCD36E9-886E-4C2A-96E1-5C7E69F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 Serwer == 1 Aplikacja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D07CA6B-3FDA-4AC7-8F09-06A492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Same wady: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Wdrożenie aplikacji to proces czasochłonny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Gigantyczne koszty wdrożenia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Zmarnowane zasoby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Trudne do skalowania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Koszmar związany z migracją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Zamknięcie na jeden system operacyjny jeden typ serwera</a:t>
            </a:r>
          </a:p>
        </p:txBody>
      </p:sp>
    </p:spTree>
    <p:extLst>
      <p:ext uri="{BB962C8B-B14F-4D97-AF65-F5344CB8AC3E}">
        <p14:creationId xmlns:p14="http://schemas.microsoft.com/office/powerpoint/2010/main" xmlns="" val="101057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xmlns="" id="{215819D6-93AF-479C-893B-344F88E29109}"/>
              </a:ext>
            </a:extLst>
          </p:cNvPr>
          <p:cNvSpPr/>
          <p:nvPr/>
        </p:nvSpPr>
        <p:spPr>
          <a:xfrm>
            <a:off x="2943225" y="1981200"/>
            <a:ext cx="6574069" cy="437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0E5499E-C807-413B-93E5-DA784E4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97" y="152400"/>
            <a:ext cx="10018713" cy="1752599"/>
          </a:xfrm>
        </p:spPr>
        <p:txBody>
          <a:bodyPr/>
          <a:lstStyle/>
          <a:p>
            <a:r>
              <a:rPr lang="pl-PL" dirty="0"/>
              <a:t>1 Serwer == n Maszyn Wirtualnych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24ED8C74-2FFC-4E62-BC33-E7D75AC3829B}"/>
              </a:ext>
            </a:extLst>
          </p:cNvPr>
          <p:cNvSpPr/>
          <p:nvPr/>
        </p:nvSpPr>
        <p:spPr>
          <a:xfrm>
            <a:off x="3857625" y="2647950"/>
            <a:ext cx="686078" cy="2968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OS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BF0F605D-0E7F-4AFC-AF9C-A5F4DC297FD6}"/>
              </a:ext>
            </a:extLst>
          </p:cNvPr>
          <p:cNvSpPr/>
          <p:nvPr/>
        </p:nvSpPr>
        <p:spPr>
          <a:xfrm>
            <a:off x="3162300" y="2647950"/>
            <a:ext cx="687126" cy="298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H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69E26EDE-61A2-40D0-A28A-F290CFA14B4B}"/>
              </a:ext>
            </a:extLst>
          </p:cNvPr>
          <p:cNvSpPr/>
          <p:nvPr/>
        </p:nvSpPr>
        <p:spPr>
          <a:xfrm>
            <a:off x="4543425" y="2647950"/>
            <a:ext cx="681362" cy="2994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HV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xmlns="" id="{048D96AB-7D74-4CB1-8E80-03136785B6C9}"/>
              </a:ext>
            </a:extLst>
          </p:cNvPr>
          <p:cNvSpPr/>
          <p:nvPr/>
        </p:nvSpPr>
        <p:spPr>
          <a:xfrm>
            <a:off x="5838825" y="2152650"/>
            <a:ext cx="3194698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xmlns="" id="{0304EB33-3030-4DD9-B6A0-2C3E468BF86C}"/>
              </a:ext>
            </a:extLst>
          </p:cNvPr>
          <p:cNvSpPr/>
          <p:nvPr/>
        </p:nvSpPr>
        <p:spPr>
          <a:xfrm>
            <a:off x="7162800" y="2333625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xmlns="" id="{FD9E0B88-ADCE-4416-9D5B-A753B09312CD}"/>
              </a:ext>
            </a:extLst>
          </p:cNvPr>
          <p:cNvSpPr/>
          <p:nvPr/>
        </p:nvSpPr>
        <p:spPr>
          <a:xfrm>
            <a:off x="6238875" y="2333625"/>
            <a:ext cx="914400" cy="7146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OS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6D98C8F1-45E1-4CAB-BCAF-DDCACADC8FD9}"/>
              </a:ext>
            </a:extLst>
          </p:cNvPr>
          <p:cNvSpPr/>
          <p:nvPr/>
        </p:nvSpPr>
        <p:spPr>
          <a:xfrm>
            <a:off x="5848350" y="3581400"/>
            <a:ext cx="3194698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9F6D40A8-F842-4330-94AB-5E90B9C0E518}"/>
              </a:ext>
            </a:extLst>
          </p:cNvPr>
          <p:cNvSpPr/>
          <p:nvPr/>
        </p:nvSpPr>
        <p:spPr>
          <a:xfrm>
            <a:off x="7172325" y="3771900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xmlns="" id="{820CB3FC-6DA7-4A69-B0D5-C8C0A79AF415}"/>
              </a:ext>
            </a:extLst>
          </p:cNvPr>
          <p:cNvSpPr/>
          <p:nvPr/>
        </p:nvSpPr>
        <p:spPr>
          <a:xfrm>
            <a:off x="6248400" y="3771900"/>
            <a:ext cx="914400" cy="7146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OS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xmlns="" id="{FC0644D9-60BD-41BC-97CE-49544EA3D05E}"/>
              </a:ext>
            </a:extLst>
          </p:cNvPr>
          <p:cNvSpPr/>
          <p:nvPr/>
        </p:nvSpPr>
        <p:spPr>
          <a:xfrm>
            <a:off x="5838825" y="4981575"/>
            <a:ext cx="3194698" cy="111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xmlns="" id="{2A9EAF51-1847-4E0F-B183-C3A28D35086F}"/>
              </a:ext>
            </a:extLst>
          </p:cNvPr>
          <p:cNvSpPr/>
          <p:nvPr/>
        </p:nvSpPr>
        <p:spPr>
          <a:xfrm>
            <a:off x="7162800" y="5172075"/>
            <a:ext cx="1568913" cy="68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xmlns="" id="{A23FD4F4-0CA2-4EE7-B4BA-ED616F5DC252}"/>
              </a:ext>
            </a:extLst>
          </p:cNvPr>
          <p:cNvSpPr/>
          <p:nvPr/>
        </p:nvSpPr>
        <p:spPr>
          <a:xfrm>
            <a:off x="6238875" y="5172075"/>
            <a:ext cx="914400" cy="7146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xmlns="" val="32271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BCD36E9-886E-4C2A-96E1-5C7E69F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 Serwer == n Maszyn Wirtualnych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D07CA6B-3FDA-4AC7-8F09-06A492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Wykorzystanie zasobów bardziej optymalne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Skalowanie prostsze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Możliwość tworzenia chmury</a:t>
            </a:r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Wymagane określenie wykorzystania zasobów serwera dla każdej maszyny wirtualnej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System operacyjny na każdej maszynie to zmarnowane zasoby</a:t>
            </a:r>
          </a:p>
          <a:p>
            <a:pPr lvl="1">
              <a:buClr>
                <a:srgbClr val="1287C3"/>
              </a:buClr>
            </a:pPr>
            <a:r>
              <a:rPr lang="pl-PL" dirty="0"/>
              <a:t>Przenośność aplikacji nie jest gwarantowana</a:t>
            </a:r>
          </a:p>
        </p:txBody>
      </p:sp>
    </p:spTree>
    <p:extLst>
      <p:ext uri="{BB962C8B-B14F-4D97-AF65-F5344CB8AC3E}">
        <p14:creationId xmlns:p14="http://schemas.microsoft.com/office/powerpoint/2010/main" xmlns="" val="94114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C46E87E-F2F4-451F-A661-E8F17F40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Dzień dzisiejszy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661B4E6-5C66-4740-826A-B8D39ED68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Wprowadzenie do wirtualizacji za pomocą kontenerów</a:t>
            </a:r>
          </a:p>
        </p:txBody>
      </p:sp>
    </p:spTree>
    <p:extLst>
      <p:ext uri="{BB962C8B-B14F-4D97-AF65-F5344CB8AC3E}">
        <p14:creationId xmlns:p14="http://schemas.microsoft.com/office/powerpoint/2010/main" xmlns="" val="1953959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243</Words>
  <Application>Microsoft Office PowerPoint</Application>
  <PresentationFormat>Niestandardowy</PresentationFormat>
  <Paragraphs>87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Paralaksa</vt:lpstr>
      <vt:lpstr>Docker</vt:lpstr>
      <vt:lpstr>Czym jest Docker?</vt:lpstr>
      <vt:lpstr>Slajd 3</vt:lpstr>
      <vt:lpstr>Trochę historii</vt:lpstr>
      <vt:lpstr>1 Serwer == 1 Aplikacja</vt:lpstr>
      <vt:lpstr>1 Serwer == 1 Aplikacja</vt:lpstr>
      <vt:lpstr>1 Serwer == n Maszyn Wirtualnych</vt:lpstr>
      <vt:lpstr>1 Serwer == n Maszyn Wirtualnych</vt:lpstr>
      <vt:lpstr>Dzień dzisiejszy</vt:lpstr>
      <vt:lpstr>Czym jest wirtualizacja za pomocą kontenerów?</vt:lpstr>
      <vt:lpstr>Co posiada każdy kontener?</vt:lpstr>
      <vt:lpstr>Kontenery</vt:lpstr>
      <vt:lpstr>LXC</vt:lpstr>
      <vt:lpstr>Kontener kontra VM</vt:lpstr>
      <vt:lpstr>To czym jest Docker?</vt:lpstr>
      <vt:lpstr>Czas na ćwiczenia :)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/>
  <cp:lastModifiedBy>LGorecki</cp:lastModifiedBy>
  <cp:revision>5</cp:revision>
  <dcterms:created xsi:type="dcterms:W3CDTF">2012-08-15T16:54:36Z</dcterms:created>
  <dcterms:modified xsi:type="dcterms:W3CDTF">2017-11-21T09:21:00Z</dcterms:modified>
</cp:coreProperties>
</file>