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8"/>
    <p:restoredTop sz="94680"/>
  </p:normalViewPr>
  <p:slideViewPr>
    <p:cSldViewPr snapToGrid="0" snapToObjects="1">
      <p:cViewPr>
        <p:scale>
          <a:sx n="151" d="100"/>
          <a:sy n="151" d="100"/>
        </p:scale>
        <p:origin x="14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C113-6759-7447-9FC2-CCAF29278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7FC57-7E44-D342-B9DA-3EAB03C05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C90A6-7EC9-0C4A-B8F1-F2987D5E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EFF2-8974-044E-98A9-1708140A6CBF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58EA-8BC7-8748-8A89-FC280699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5AA2-3756-E646-AA18-2E8AB28A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9F9-26B2-4A4C-9967-8491096E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E647-4C6B-C84E-B3D8-B31D45C3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143CF-841F-FB49-8FB2-3EAE75E67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D4CA-6689-C840-B66B-84193E87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EFF2-8974-044E-98A9-1708140A6CBF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991D-01FD-7A4E-AEE1-B9114905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CC6E-661E-0A40-A0E0-F4CF9378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9F9-26B2-4A4C-9967-8491096E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3E51F-4E71-494D-B0AA-AC56268B9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232CC-0E76-CE41-B652-C887CBA3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4ED45-1D7C-B245-9E1F-98408F7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EFF2-8974-044E-98A9-1708140A6CBF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577B-5984-914A-8913-AA6CCF3A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4C43-A167-4D4E-A708-82B029DC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9F9-26B2-4A4C-9967-8491096E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B6FE-E51C-9B4A-A76E-8677BF89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D35F-B6AE-E348-B525-1307CE52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BA9E-B1BF-FC4C-BB61-AB2F892F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EFF2-8974-044E-98A9-1708140A6CBF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EBE3-FC7E-DD41-87A4-D194C450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1A2F8-ADD6-9848-A8FE-1DFA8C0B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9F9-26B2-4A4C-9967-8491096E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11B4-0EE0-884E-8647-14D90738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280ED-74B0-3641-97A9-199EC89C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69579-DDCF-BB49-90D1-9FA4E129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EFF2-8974-044E-98A9-1708140A6CBF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10A82-7475-784F-A40E-20F6D2CB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6F6FE-EDFB-324C-9E9E-EA28113F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9F9-26B2-4A4C-9967-8491096E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48AA-57CF-7349-B6FE-3D680BCC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B053-35C0-EF48-9064-A16939617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BCD92-FEA2-BB45-99FD-A25DB6902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084A8-90DF-8C41-8686-89F07B9A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EFF2-8974-044E-98A9-1708140A6CBF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E2DDA-9D87-BD45-87CD-97DF744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3E1BC-4D4A-B34A-B39F-98BDE0C0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9F9-26B2-4A4C-9967-8491096E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0380-2A46-0740-AEC4-D1045CA8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E104-8C3C-2346-B86B-F7BF7643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7DD3E-9019-F24B-8A29-129DEF568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B77E1-9B0F-FB49-B3F7-AE05B8304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0F1E6-989B-BC49-9054-FDF51D3A6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F7CB8-35C8-2940-ACF6-E3916D36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EFF2-8974-044E-98A9-1708140A6CBF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AAA37-549C-0B42-AE7E-0306E3D6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BC156-DEA8-9B45-AE55-EC756997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9F9-26B2-4A4C-9967-8491096E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4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FF83-5810-8D40-B259-55CA86C6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41FD8-C2C8-5F40-9B07-A6D99105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EFF2-8974-044E-98A9-1708140A6CBF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6D8AF-29BE-0344-AAB0-55779624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B84A9-658C-394A-90E5-B46192E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9F9-26B2-4A4C-9967-8491096E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6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336C1-0359-7745-BB87-35CDBB1C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EFF2-8974-044E-98A9-1708140A6CBF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B02FB-5F84-FD41-A847-AF65E6FE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55D5F-9206-8940-BDA2-165F5091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9F9-26B2-4A4C-9967-8491096E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2672-88DD-A24D-A151-A8887494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AE59-A42D-2A4E-BA9A-450E108EA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A1A7B-2A8A-9A42-A6DA-E655CA20B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D19D1-9060-C644-B0CA-AE0824AC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EFF2-8974-044E-98A9-1708140A6CBF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04CC0-455E-584D-8928-9470A250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6DD0D-1D30-B74D-AF73-6A5A1522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9F9-26B2-4A4C-9967-8491096E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3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203B-CBF0-E04E-884D-51B34275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B4CFE-5653-934D-A9F7-F26BB0534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D1F60-16B6-AD4C-9F49-FED3BCFE7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7D059-5A70-9A4D-93F8-CC3FAD25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EFF2-8974-044E-98A9-1708140A6CBF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0D9E2-AC46-C545-A5D1-06A91E36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1344A-30D6-3A42-8424-E752EF2C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9F9-26B2-4A4C-9967-8491096E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5AF8B-3B3B-1648-8816-6A444A6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55862-F1D9-6644-B3D1-452F9D06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A233-50A3-BD43-A6DB-75439DEB9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CEFF2-8974-044E-98A9-1708140A6CBF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034DE-1341-1445-AE9B-52767E8A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524C4-E72B-0145-B86C-6E434C1A7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29F9-26B2-4A4C-9967-8491096E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4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C0FBC5-421D-044C-9AE9-374B4C23C77A}"/>
              </a:ext>
            </a:extLst>
          </p:cNvPr>
          <p:cNvSpPr/>
          <p:nvPr/>
        </p:nvSpPr>
        <p:spPr>
          <a:xfrm>
            <a:off x="669050" y="228600"/>
            <a:ext cx="6400800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FFC2D-CECD-4B46-8619-BC65AD30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4357"/>
            <a:ext cx="7428347" cy="2868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4DCAC-8630-3642-9472-B706A4518DF0}"/>
              </a:ext>
            </a:extLst>
          </p:cNvPr>
          <p:cNvSpPr txBox="1"/>
          <p:nvPr/>
        </p:nvSpPr>
        <p:spPr>
          <a:xfrm>
            <a:off x="1675583" y="1176254"/>
            <a:ext cx="45536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>
                <a:solidFill>
                  <a:schemeClr val="bg1"/>
                </a:solidFill>
                <a:latin typeface="Times" pitchFamily="2" charset="0"/>
              </a:rPr>
              <a:t>FL</a:t>
            </a:r>
            <a:r>
              <a:rPr lang="en-US" altLang="zh-CN" sz="7200" b="1" dirty="0">
                <a:solidFill>
                  <a:schemeClr val="bg1"/>
                </a:solidFill>
                <a:latin typeface="Times" pitchFamily="2" charset="0"/>
              </a:rPr>
              <a:t>4</a:t>
            </a:r>
            <a:endParaRPr lang="en-US" altLang="zh-CN" sz="9600" b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8B2BA1-B454-8640-BD28-30A3B0814012}"/>
              </a:ext>
            </a:extLst>
          </p:cNvPr>
          <p:cNvSpPr/>
          <p:nvPr/>
        </p:nvSpPr>
        <p:spPr>
          <a:xfrm>
            <a:off x="4279055" y="1365530"/>
            <a:ext cx="198002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0" b="1" dirty="0">
                <a:solidFill>
                  <a:schemeClr val="bg1"/>
                </a:solidFill>
                <a:latin typeface="Times" pitchFamily="2" charset="0"/>
              </a:rPr>
              <a:t>NLP</a:t>
            </a:r>
            <a:endParaRPr lang="en-US" sz="7000" b="1" dirty="0">
              <a:solidFill>
                <a:schemeClr val="bg1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1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Lin</dc:creator>
  <cp:lastModifiedBy>Yuchen Lin</cp:lastModifiedBy>
  <cp:revision>2</cp:revision>
  <dcterms:created xsi:type="dcterms:W3CDTF">2021-11-29T23:49:00Z</dcterms:created>
  <dcterms:modified xsi:type="dcterms:W3CDTF">2021-11-30T01:29:27Z</dcterms:modified>
</cp:coreProperties>
</file>