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63099" autoAdjust="0"/>
  </p:normalViewPr>
  <p:slideViewPr>
    <p:cSldViewPr snapToGrid="0" snapToObjects="1">
      <p:cViewPr varScale="1">
        <p:scale>
          <a:sx n="71" d="100"/>
          <a:sy n="71" d="100"/>
        </p:scale>
        <p:origin x="29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卜磊" userId="b5f26d64-c056-4d23-adbc-23ae7424aba9" providerId="ADAL" clId="{CBEFB691-70BC-B045-BC42-CC12E9696BD2}"/>
    <pc:docChg chg="custSel modSld">
      <pc:chgData name="卜磊" userId="b5f26d64-c056-4d23-adbc-23ae7424aba9" providerId="ADAL" clId="{CBEFB691-70BC-B045-BC42-CC12E9696BD2}" dt="2023-09-04T15:59:23.906" v="66" actId="20577"/>
      <pc:docMkLst>
        <pc:docMk/>
      </pc:docMkLst>
      <pc:sldChg chg="modSp mod">
        <pc:chgData name="卜磊" userId="b5f26d64-c056-4d23-adbc-23ae7424aba9" providerId="ADAL" clId="{CBEFB691-70BC-B045-BC42-CC12E9696BD2}" dt="2023-09-04T15:57:43.510" v="19" actId="27636"/>
        <pc:sldMkLst>
          <pc:docMk/>
          <pc:sldMk cId="833080365" sldId="256"/>
        </pc:sldMkLst>
        <pc:spChg chg="mod">
          <ac:chgData name="卜磊" userId="b5f26d64-c056-4d23-adbc-23ae7424aba9" providerId="ADAL" clId="{CBEFB691-70BC-B045-BC42-CC12E9696BD2}" dt="2023-09-04T15:57:43.510" v="19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CBEFB691-70BC-B045-BC42-CC12E9696BD2}" dt="2023-09-04T15:59:23.906" v="66" actId="20577"/>
        <pc:sldMkLst>
          <pc:docMk/>
          <pc:sldMk cId="3104389184" sldId="266"/>
        </pc:sldMkLst>
        <pc:spChg chg="mod">
          <ac:chgData name="卜磊" userId="b5f26d64-c056-4d23-adbc-23ae7424aba9" providerId="ADAL" clId="{CBEFB691-70BC-B045-BC42-CC12E9696BD2}" dt="2023-09-04T15:59:23.906" v="66" actId="20577"/>
          <ac:spMkLst>
            <pc:docMk/>
            <pc:sldMk cId="3104389184" sldId="266"/>
            <ac:spMk id="3" creationId="{59CF8209-A4AA-4A6C-B7D8-1675BB274EF3}"/>
          </ac:spMkLst>
        </pc:spChg>
      </pc:sldChg>
    </pc:docChg>
  </pc:docChgLst>
  <pc:docChgLst>
    <pc:chgData name="卜磊" userId="66d46c8f-c5b6-4992-b493-e41f25f81a5c" providerId="ADAL" clId="{EDF978B9-6B96-4B50-B6D4-13D746254F85}"/>
    <pc:docChg chg="addSld modSld">
      <pc:chgData name="卜磊" userId="66d46c8f-c5b6-4992-b493-e41f25f81a5c" providerId="ADAL" clId="{EDF978B9-6B96-4B50-B6D4-13D746254F85}" dt="2021-08-31T05:29:57.321" v="729" actId="20577"/>
      <pc:docMkLst>
        <pc:docMk/>
      </pc:docMkLst>
      <pc:sldChg chg="addSp modSp add">
        <pc:chgData name="卜磊" userId="66d46c8f-c5b6-4992-b493-e41f25f81a5c" providerId="ADAL" clId="{EDF978B9-6B96-4B50-B6D4-13D746254F85}" dt="2021-08-31T05:29:57.321" v="729" actId="20577"/>
        <pc:sldMkLst>
          <pc:docMk/>
          <pc:sldMk cId="3104389184" sldId="266"/>
        </pc:sldMkLst>
        <pc:spChg chg="mod">
          <ac:chgData name="卜磊" userId="66d46c8f-c5b6-4992-b493-e41f25f81a5c" providerId="ADAL" clId="{EDF978B9-6B96-4B50-B6D4-13D746254F85}" dt="2021-08-31T05:29:57.321" v="729" actId="20577"/>
          <ac:spMkLst>
            <pc:docMk/>
            <pc:sldMk cId="3104389184" sldId="266"/>
            <ac:spMk id="3" creationId="{59CF8209-A4AA-4A6C-B7D8-1675BB274EF3}"/>
          </ac:spMkLst>
        </pc:spChg>
        <pc:picChg chg="add mod modCrop">
          <ac:chgData name="卜磊" userId="66d46c8f-c5b6-4992-b493-e41f25f81a5c" providerId="ADAL" clId="{EDF978B9-6B96-4B50-B6D4-13D746254F85}" dt="2021-08-31T05:29:35.959" v="701" actId="1035"/>
          <ac:picMkLst>
            <pc:docMk/>
            <pc:sldMk cId="3104389184" sldId="266"/>
            <ac:picMk id="5" creationId="{7B503336-F4B7-4CE9-B1DE-3B82C4308A1B}"/>
          </ac:picMkLst>
        </pc:picChg>
      </pc:sldChg>
    </pc:docChg>
  </pc:docChgLst>
  <pc:docChgLst>
    <pc:chgData name="卜磊" userId="b5f26d64-c056-4d23-adbc-23ae7424aba9" providerId="ADAL" clId="{FB079EC8-98BE-474D-BAB0-CA19957D4EEE}"/>
    <pc:docChg chg="custSel modSld">
      <pc:chgData name="卜磊" userId="b5f26d64-c056-4d23-adbc-23ae7424aba9" providerId="ADAL" clId="{FB079EC8-98BE-474D-BAB0-CA19957D4EEE}" dt="2022-09-05T05:31:10.672" v="20" actId="20577"/>
      <pc:docMkLst>
        <pc:docMk/>
      </pc:docMkLst>
      <pc:sldChg chg="modSp mod">
        <pc:chgData name="卜磊" userId="b5f26d64-c056-4d23-adbc-23ae7424aba9" providerId="ADAL" clId="{FB079EC8-98BE-474D-BAB0-CA19957D4EEE}" dt="2022-09-04T05:03:28.197" v="18" actId="27636"/>
        <pc:sldMkLst>
          <pc:docMk/>
          <pc:sldMk cId="833080365" sldId="256"/>
        </pc:sldMkLst>
        <pc:spChg chg="mod">
          <ac:chgData name="卜磊" userId="b5f26d64-c056-4d23-adbc-23ae7424aba9" providerId="ADAL" clId="{FB079EC8-98BE-474D-BAB0-CA19957D4EEE}" dt="2022-09-04T05:03:28.197" v="18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FB079EC8-98BE-474D-BAB0-CA19957D4EEE}" dt="2022-09-05T05:31:10.672" v="20" actId="20577"/>
        <pc:sldMkLst>
          <pc:docMk/>
          <pc:sldMk cId="3066885629" sldId="265"/>
        </pc:sldMkLst>
        <pc:spChg chg="mod">
          <ac:chgData name="卜磊" userId="b5f26d64-c056-4d23-adbc-23ae7424aba9" providerId="ADAL" clId="{FB079EC8-98BE-474D-BAB0-CA19957D4EEE}" dt="2022-09-05T05:31:10.672" v="20" actId="20577"/>
          <ac:spMkLst>
            <pc:docMk/>
            <pc:sldMk cId="3066885629" sldId="265"/>
            <ac:spMk id="3" creationId="{00000000-0000-0000-0000-000000000000}"/>
          </ac:spMkLst>
        </pc:spChg>
      </pc:sldChg>
    </pc:docChg>
  </pc:docChgLst>
  <pc:docChgLst>
    <pc:chgData name="卜磊" userId="66d46c8f-c5b6-4992-b493-e41f25f81a5c" providerId="ADAL" clId="{8E822125-8EB5-1645-A66A-AFEDF6A86427}"/>
    <pc:docChg chg="custSel addSld delSld modSld">
      <pc:chgData name="卜磊" userId="66d46c8f-c5b6-4992-b493-e41f25f81a5c" providerId="ADAL" clId="{8E822125-8EB5-1645-A66A-AFEDF6A86427}" dt="2021-08-23T06:01:41.185" v="163" actId="2696"/>
      <pc:docMkLst>
        <pc:docMk/>
      </pc:docMkLst>
      <pc:sldChg chg="modSp mod">
        <pc:chgData name="卜磊" userId="66d46c8f-c5b6-4992-b493-e41f25f81a5c" providerId="ADAL" clId="{8E822125-8EB5-1645-A66A-AFEDF6A86427}" dt="2021-08-23T04:25:09.224" v="79"/>
        <pc:sldMkLst>
          <pc:docMk/>
          <pc:sldMk cId="833080365" sldId="256"/>
        </pc:sldMkLst>
        <pc:spChg chg="mod">
          <ac:chgData name="卜磊" userId="66d46c8f-c5b6-4992-b493-e41f25f81a5c" providerId="ADAL" clId="{8E822125-8EB5-1645-A66A-AFEDF6A86427}" dt="2021-08-23T04:25:09.224" v="79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66d46c8f-c5b6-4992-b493-e41f25f81a5c" providerId="ADAL" clId="{8E822125-8EB5-1645-A66A-AFEDF6A86427}" dt="2021-08-23T04:23:51.044" v="1" actId="20577"/>
        <pc:sldMkLst>
          <pc:docMk/>
          <pc:sldMk cId="3066885629" sldId="265"/>
        </pc:sldMkLst>
        <pc:spChg chg="mod">
          <ac:chgData name="卜磊" userId="66d46c8f-c5b6-4992-b493-e41f25f81a5c" providerId="ADAL" clId="{8E822125-8EB5-1645-A66A-AFEDF6A86427}" dt="2021-08-23T04:23:51.044" v="1" actId="20577"/>
          <ac:spMkLst>
            <pc:docMk/>
            <pc:sldMk cId="3066885629" sldId="265"/>
            <ac:spMk id="3" creationId="{00000000-0000-0000-0000-000000000000}"/>
          </ac:spMkLst>
        </pc:spChg>
      </pc:sldChg>
      <pc:sldChg chg="addSp delSp modSp new del mod">
        <pc:chgData name="卜磊" userId="66d46c8f-c5b6-4992-b493-e41f25f81a5c" providerId="ADAL" clId="{8E822125-8EB5-1645-A66A-AFEDF6A86427}" dt="2021-08-23T06:01:41.185" v="163" actId="2696"/>
        <pc:sldMkLst>
          <pc:docMk/>
          <pc:sldMk cId="3051753134" sldId="266"/>
        </pc:sldMkLst>
        <pc:spChg chg="mod">
          <ac:chgData name="卜磊" userId="66d46c8f-c5b6-4992-b493-e41f25f81a5c" providerId="ADAL" clId="{8E822125-8EB5-1645-A66A-AFEDF6A86427}" dt="2021-08-23T04:30:29.129" v="97" actId="1076"/>
          <ac:spMkLst>
            <pc:docMk/>
            <pc:sldMk cId="3051753134" sldId="266"/>
            <ac:spMk id="2" creationId="{425ED13F-1037-E442-8849-F892BCE3075B}"/>
          </ac:spMkLst>
        </pc:spChg>
        <pc:spChg chg="del">
          <ac:chgData name="卜磊" userId="66d46c8f-c5b6-4992-b493-e41f25f81a5c" providerId="ADAL" clId="{8E822125-8EB5-1645-A66A-AFEDF6A86427}" dt="2021-08-23T04:29:19.208" v="83" actId="478"/>
          <ac:spMkLst>
            <pc:docMk/>
            <pc:sldMk cId="3051753134" sldId="266"/>
            <ac:spMk id="3" creationId="{CB30660F-9D78-FA48-9005-4DDB2F1C34CE}"/>
          </ac:spMkLst>
        </pc:spChg>
        <pc:spChg chg="add del mod">
          <ac:chgData name="卜磊" userId="66d46c8f-c5b6-4992-b493-e41f25f81a5c" providerId="ADAL" clId="{8E822125-8EB5-1645-A66A-AFEDF6A86427}" dt="2021-08-23T04:30:59.946" v="162"/>
          <ac:spMkLst>
            <pc:docMk/>
            <pc:sldMk cId="3051753134" sldId="266"/>
            <ac:spMk id="5" creationId="{125D0FBE-D611-FD4F-B3E0-E72CC10B6981}"/>
          </ac:spMkLst>
        </pc:spChg>
        <pc:picChg chg="add mod modCrop">
          <ac:chgData name="卜磊" userId="66d46c8f-c5b6-4992-b493-e41f25f81a5c" providerId="ADAL" clId="{8E822125-8EB5-1645-A66A-AFEDF6A86427}" dt="2021-08-23T04:30:37.591" v="100" actId="1076"/>
          <ac:picMkLst>
            <pc:docMk/>
            <pc:sldMk cId="3051753134" sldId="266"/>
            <ac:picMk id="4" creationId="{A5E1439B-1B4C-594C-A7BD-6A44A1E45B7C}"/>
          </ac:picMkLst>
        </pc:picChg>
      </pc:sldChg>
    </pc:docChg>
  </pc:docChgLst>
  <pc:docChgLst>
    <pc:chgData name="卜磊" userId="b5f26d64-c056-4d23-adbc-23ae7424aba9" providerId="ADAL" clId="{7699EF6B-DC24-2143-8353-5713CF7EE30E}"/>
    <pc:docChg chg="custSel modSld">
      <pc:chgData name="卜磊" userId="b5f26d64-c056-4d23-adbc-23ae7424aba9" providerId="ADAL" clId="{7699EF6B-DC24-2143-8353-5713CF7EE30E}" dt="2023-09-05T10:27:39.857" v="31" actId="27636"/>
      <pc:docMkLst>
        <pc:docMk/>
      </pc:docMkLst>
      <pc:sldChg chg="modSp mod">
        <pc:chgData name="卜磊" userId="b5f26d64-c056-4d23-adbc-23ae7424aba9" providerId="ADAL" clId="{7699EF6B-DC24-2143-8353-5713CF7EE30E}" dt="2023-09-04T16:06:14.336" v="29" actId="27636"/>
        <pc:sldMkLst>
          <pc:docMk/>
          <pc:sldMk cId="833080365" sldId="256"/>
        </pc:sldMkLst>
        <pc:spChg chg="mod">
          <ac:chgData name="卜磊" userId="b5f26d64-c056-4d23-adbc-23ae7424aba9" providerId="ADAL" clId="{7699EF6B-DC24-2143-8353-5713CF7EE30E}" dt="2023-09-04T16:06:14.336" v="29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7699EF6B-DC24-2143-8353-5713CF7EE30E}" dt="2023-09-05T10:27:39.857" v="31" actId="27636"/>
        <pc:sldMkLst>
          <pc:docMk/>
          <pc:sldMk cId="3066885629" sldId="265"/>
        </pc:sldMkLst>
        <pc:spChg chg="mod">
          <ac:chgData name="卜磊" userId="b5f26d64-c056-4d23-adbc-23ae7424aba9" providerId="ADAL" clId="{7699EF6B-DC24-2143-8353-5713CF7EE30E}" dt="2023-09-05T10:27:39.857" v="31" actId="27636"/>
          <ac:spMkLst>
            <pc:docMk/>
            <pc:sldMk cId="3066885629" sldId="265"/>
            <ac:spMk id="3" creationId="{00000000-0000-0000-0000-000000000000}"/>
          </ac:spMkLst>
        </pc:spChg>
      </pc:sldChg>
      <pc:sldChg chg="delSp modSp mod">
        <pc:chgData name="卜磊" userId="b5f26d64-c056-4d23-adbc-23ae7424aba9" providerId="ADAL" clId="{7699EF6B-DC24-2143-8353-5713CF7EE30E}" dt="2023-09-04T16:00:35.895" v="5" actId="20577"/>
        <pc:sldMkLst>
          <pc:docMk/>
          <pc:sldMk cId="3104389184" sldId="266"/>
        </pc:sldMkLst>
        <pc:spChg chg="mod">
          <ac:chgData name="卜磊" userId="b5f26d64-c056-4d23-adbc-23ae7424aba9" providerId="ADAL" clId="{7699EF6B-DC24-2143-8353-5713CF7EE30E}" dt="2023-09-04T16:00:35.895" v="5" actId="20577"/>
          <ac:spMkLst>
            <pc:docMk/>
            <pc:sldMk cId="3104389184" sldId="266"/>
            <ac:spMk id="3" creationId="{59CF8209-A4AA-4A6C-B7D8-1675BB274EF3}"/>
          </ac:spMkLst>
        </pc:spChg>
        <pc:picChg chg="del">
          <ac:chgData name="卜磊" userId="b5f26d64-c056-4d23-adbc-23ae7424aba9" providerId="ADAL" clId="{7699EF6B-DC24-2143-8353-5713CF7EE30E}" dt="2023-09-04T16:00:00.914" v="0" actId="478"/>
          <ac:picMkLst>
            <pc:docMk/>
            <pc:sldMk cId="3104389184" sldId="266"/>
            <ac:picMk id="5" creationId="{7B503336-F4B7-4CE9-B1DE-3B82C4308A1B}"/>
          </ac:picMkLst>
        </pc:picChg>
      </pc:sldChg>
    </pc:docChg>
  </pc:docChgLst>
  <pc:docChgLst>
    <pc:chgData name="卜 磊" userId="60966cc8-180e-4341-bff0-8a9e77ae954e" providerId="ADAL" clId="{2709AE0F-F154-D940-8EBE-14C38E9411D2}"/>
    <pc:docChg chg="custSel modSld">
      <pc:chgData name="卜 磊" userId="60966cc8-180e-4341-bff0-8a9e77ae954e" providerId="ADAL" clId="{2709AE0F-F154-D940-8EBE-14C38E9411D2}" dt="2024-09-03T05:08:21.945" v="91" actId="20577"/>
      <pc:docMkLst>
        <pc:docMk/>
      </pc:docMkLst>
      <pc:sldChg chg="modSp mod modNotesTx">
        <pc:chgData name="卜 磊" userId="60966cc8-180e-4341-bff0-8a9e77ae954e" providerId="ADAL" clId="{2709AE0F-F154-D940-8EBE-14C38E9411D2}" dt="2024-09-03T05:08:21.945" v="91" actId="20577"/>
        <pc:sldMkLst>
          <pc:docMk/>
          <pc:sldMk cId="833080365" sldId="256"/>
        </pc:sldMkLst>
        <pc:spChg chg="mod">
          <ac:chgData name="卜 磊" userId="60966cc8-180e-4341-bff0-8a9e77ae954e" providerId="ADAL" clId="{2709AE0F-F154-D940-8EBE-14C38E9411D2}" dt="2024-09-03T05:08:21.945" v="91" actId="20577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 磊" userId="60966cc8-180e-4341-bff0-8a9e77ae954e" providerId="ADAL" clId="{2709AE0F-F154-D940-8EBE-14C38E9411D2}" dt="2024-09-03T05:05:11.699" v="34" actId="113"/>
        <pc:sldMkLst>
          <pc:docMk/>
          <pc:sldMk cId="3104389184" sldId="266"/>
        </pc:sldMkLst>
        <pc:spChg chg="mod">
          <ac:chgData name="卜 磊" userId="60966cc8-180e-4341-bff0-8a9e77ae954e" providerId="ADAL" clId="{2709AE0F-F154-D940-8EBE-14C38E9411D2}" dt="2024-09-03T05:05:11.699" v="34" actId="113"/>
          <ac:spMkLst>
            <pc:docMk/>
            <pc:sldMk cId="3104389184" sldId="266"/>
            <ac:spMk id="3" creationId="{59CF8209-A4AA-4A6C-B7D8-1675BB274E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A5C7-AB10-554C-A996-9498EA6F51B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A050-4647-F34B-9F3E-6D4B818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jing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AA050-4647-F34B-9F3E-6D4B818FC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08C3A-81FC-284F-B531-D4B4812BC4AD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61F3D-3948-E94B-B9F4-31EEB2F843A3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8C96A-BF29-2346-9FAB-243AA0FFDE21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81D12-7441-AB48-B0B1-8402C2E800DA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8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0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41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d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652023330003@smail.nju.edu.cn" TargetMode="External"/><Relationship Id="rId5" Type="http://schemas.openxmlformats.org/officeDocument/2006/relationships/hyperlink" Target="mailto:652023330012@smail.nju.edu.cn" TargetMode="External"/><Relationship Id="rId4" Type="http://schemas.openxmlformats.org/officeDocument/2006/relationships/hyperlink" Target="mailto:bulei@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181" y="3541294"/>
            <a:ext cx="6476773" cy="25726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Lecturer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Xuandong Li    </a:t>
            </a:r>
            <a:r>
              <a:rPr lang="en-US" dirty="0">
                <a:hlinkClick r:id="rId3"/>
              </a:rPr>
              <a:t>lxd@nju.edu.cn</a:t>
            </a:r>
            <a:endParaRPr lang="en-US" dirty="0"/>
          </a:p>
          <a:p>
            <a:pPr lvl="1"/>
            <a:r>
              <a:rPr lang="en-US" dirty="0"/>
              <a:t>Lei Bu              </a:t>
            </a:r>
            <a:r>
              <a:rPr lang="en-US" dirty="0">
                <a:hlinkClick r:id="rId4"/>
              </a:rPr>
              <a:t>bulei@nju.edu.cn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Yu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  <a:r>
              <a:rPr lang="zh-CN" altLang="en-US" dirty="0"/>
              <a:t>  </a:t>
            </a:r>
            <a:r>
              <a:rPr lang="en" altLang="zh-CN" dirty="0">
                <a:hlinkClick r:id="rId5"/>
              </a:rPr>
              <a:t>652023330012@smail.nju.edu.cn</a:t>
            </a:r>
            <a:endParaRPr lang="en" altLang="zh-CN" dirty="0"/>
          </a:p>
          <a:p>
            <a:pPr lvl="1"/>
            <a:r>
              <a:rPr lang="en-US" altLang="zh-CN" dirty="0" err="1"/>
              <a:t>Jinglin</a:t>
            </a:r>
            <a:r>
              <a:rPr lang="zh-CN" altLang="en-US" dirty="0"/>
              <a:t> </a:t>
            </a:r>
            <a:r>
              <a:rPr lang="en-US" altLang="zh-CN" dirty="0"/>
              <a:t>Dai</a:t>
            </a:r>
            <a:r>
              <a:rPr lang="zh-CN" altLang="en-US" dirty="0"/>
              <a:t> </a:t>
            </a:r>
            <a:r>
              <a:rPr lang="en" altLang="zh-CN" dirty="0">
                <a:hlinkClick r:id="rId6"/>
              </a:rPr>
              <a:t>652023330003@smail.nju.edu.cn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</a:t>
            </a:r>
            <a:r>
              <a:rPr lang="zh-CN" altLang="en-US" dirty="0"/>
              <a:t>： </a:t>
            </a:r>
            <a:r>
              <a:rPr lang="en-US" altLang="zh-CN" sz="2800" dirty="0" err="1"/>
              <a:t>cs.nju.edu.cn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bulei</a:t>
            </a:r>
            <a:r>
              <a:rPr lang="en-US" altLang="zh-CN" sz="2800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Languages and Automata</a:t>
            </a:r>
          </a:p>
        </p:txBody>
      </p:sp>
    </p:spTree>
    <p:extLst>
      <p:ext uri="{BB962C8B-B14F-4D97-AF65-F5344CB8AC3E}">
        <p14:creationId xmlns:p14="http://schemas.microsoft.com/office/powerpoint/2010/main" val="8330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30%</a:t>
            </a:r>
          </a:p>
          <a:p>
            <a:pPr lvl="1"/>
            <a:r>
              <a:rPr lang="en-US" dirty="0"/>
              <a:t>Distributed in Class, due in next week.</a:t>
            </a:r>
          </a:p>
          <a:p>
            <a:endParaRPr lang="en-US" dirty="0"/>
          </a:p>
          <a:p>
            <a:r>
              <a:rPr lang="en-US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</a:p>
          <a:p>
            <a:pPr lvl="1"/>
            <a:r>
              <a:rPr lang="en-US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 announced around middle November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 Exam 50%</a:t>
            </a:r>
          </a:p>
        </p:txBody>
      </p:sp>
    </p:spTree>
    <p:extLst>
      <p:ext uri="{BB962C8B-B14F-4D97-AF65-F5344CB8AC3E}">
        <p14:creationId xmlns:p14="http://schemas.microsoft.com/office/powerpoint/2010/main" val="195778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0B83-4929-4335-B9DE-CC49D87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8209-A4AA-4A6C-B7D8-1675BB27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" y="1484313"/>
            <a:ext cx="8142287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卜磊</a:t>
            </a:r>
            <a:r>
              <a:rPr lang="en-US" altLang="zh-CN" sz="2000" dirty="0"/>
              <a:t> </a:t>
            </a:r>
            <a:r>
              <a:rPr lang="zh-CN" altLang="en-US" sz="2000" dirty="0"/>
              <a:t>（教授、博导）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软件工程组 </a:t>
            </a:r>
            <a:r>
              <a:rPr lang="en-US" altLang="zh-CN" sz="2000" dirty="0"/>
              <a:t>seg.nju.edu.cn    cs.nju.edu.cn/</a:t>
            </a:r>
            <a:r>
              <a:rPr lang="en-US" altLang="zh-CN" sz="2000" dirty="0" err="1"/>
              <a:t>bulei</a:t>
            </a:r>
            <a:r>
              <a:rPr lang="en-US" altLang="zh-CN" sz="2000" dirty="0"/>
              <a:t>/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研究方向：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+mn-ea"/>
                <a:ea typeface="+mn-ea"/>
              </a:rPr>
              <a:t>复杂软件分析、测试与验证</a:t>
            </a:r>
            <a:endParaRPr lang="en-US" altLang="zh-CN" sz="1800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+mn-ea"/>
                <a:ea typeface="+mn-ea"/>
              </a:rPr>
              <a:t>实时系统验证、监控与控制生成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随时招收新生！！！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3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026"/>
          <p:cNvSpPr txBox="1">
            <a:spLocks noChangeArrowheads="1"/>
          </p:cNvSpPr>
          <p:nvPr/>
        </p:nvSpPr>
        <p:spPr bwMode="auto">
          <a:xfrm>
            <a:off x="533400" y="1447800"/>
            <a:ext cx="84582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This course: A study of 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models of computers and computation.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Why theory, when computer field is so practical?</a:t>
            </a:r>
            <a:endParaRPr lang="en-US" sz="4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Theory provides concepts and principles, for both hardware and software that help us understand the general nature of the field.</a:t>
            </a:r>
          </a:p>
        </p:txBody>
      </p:sp>
    </p:spTree>
    <p:extLst>
      <p:ext uri="{BB962C8B-B14F-4D97-AF65-F5344CB8AC3E}">
        <p14:creationId xmlns:p14="http://schemas.microsoft.com/office/powerpoint/2010/main" val="8959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E3CA720-B721-8045-A5FD-AC8042C4F2D3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A survey of Stanford grads 5 years out asked which of their courses did they use in their job.</a:t>
            </a:r>
          </a:p>
          <a:p>
            <a:r>
              <a:rPr lang="en-US" dirty="0"/>
              <a:t>Basics like intro-programming took the top spots, of course.</a:t>
            </a:r>
          </a:p>
          <a:p>
            <a:r>
              <a:rPr lang="en-US" dirty="0"/>
              <a:t>But among optional courses, formal language and automata stood remarkably high.</a:t>
            </a:r>
          </a:p>
        </p:txBody>
      </p:sp>
    </p:spTree>
    <p:extLst>
      <p:ext uri="{BB962C8B-B14F-4D97-AF65-F5344CB8AC3E}">
        <p14:creationId xmlns:p14="http://schemas.microsoft.com/office/powerpoint/2010/main" val="42299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BCDDE66-AA87-154E-B9F9-B3C24EF9C7F8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Could That Be?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 are used in many systems.</a:t>
            </a:r>
          </a:p>
          <a:p>
            <a:pPr lvl="1"/>
            <a:r>
              <a:rPr lang="en-US" dirty="0"/>
              <a:t>E.g., UNIX </a:t>
            </a:r>
            <a:r>
              <a:rPr lang="en-US" dirty="0">
                <a:solidFill>
                  <a:srgbClr val="33CC33"/>
                </a:solidFill>
              </a:rPr>
              <a:t>a.*b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DTD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describe XML tags with a RE format like </a:t>
            </a:r>
            <a:r>
              <a:rPr lang="en-US" dirty="0">
                <a:solidFill>
                  <a:srgbClr val="33CC33"/>
                </a:solidFill>
              </a:rPr>
              <a:t>person (name, </a:t>
            </a:r>
            <a:r>
              <a:rPr lang="en-US" dirty="0" err="1">
                <a:solidFill>
                  <a:srgbClr val="33CC33"/>
                </a:solidFill>
              </a:rPr>
              <a:t>addr</a:t>
            </a:r>
            <a:r>
              <a:rPr lang="en-US" dirty="0">
                <a:solidFill>
                  <a:srgbClr val="33CC33"/>
                </a:solidFill>
              </a:rPr>
              <a:t>, child*)</a:t>
            </a:r>
            <a:r>
              <a:rPr lang="en-US" dirty="0"/>
              <a:t>.</a:t>
            </a:r>
          </a:p>
          <a:p>
            <a:r>
              <a:rPr lang="en-US" dirty="0"/>
              <a:t>Finite automata model protocols,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7552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2A774AF-E46E-CB40-8895-FDEA7C913EC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Context-free grammars are used to describe the syntax of essentially every programming language.</a:t>
            </a:r>
          </a:p>
          <a:p>
            <a:pPr lvl="1"/>
            <a:r>
              <a:rPr lang="en-US" dirty="0"/>
              <a:t>Not to forget their important role in describing natural languages.</a:t>
            </a:r>
          </a:p>
        </p:txBody>
      </p:sp>
    </p:spTree>
    <p:extLst>
      <p:ext uri="{BB962C8B-B14F-4D97-AF65-F5344CB8AC3E}">
        <p14:creationId xmlns:p14="http://schemas.microsoft.com/office/powerpoint/2010/main" val="130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95AF525-47E1-1345-A5D5-095DEC19C042}" type="slidenum">
              <a:rPr lang="en-US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developing solutions to real problems, we often confront the limitations of what software can do.</a:t>
            </a:r>
          </a:p>
          <a:p>
            <a:pPr lvl="1"/>
            <a:r>
              <a:rPr lang="en-US" i="1" dirty="0" err="1">
                <a:solidFill>
                  <a:srgbClr val="FF0066"/>
                </a:solidFill>
              </a:rPr>
              <a:t>Undecidable</a:t>
            </a:r>
            <a:r>
              <a:rPr lang="en-US" dirty="0"/>
              <a:t>  things – no program whatever can do it.</a:t>
            </a:r>
          </a:p>
          <a:p>
            <a:pPr lvl="1"/>
            <a:r>
              <a:rPr lang="en-US" i="1" dirty="0">
                <a:solidFill>
                  <a:srgbClr val="FF0066"/>
                </a:solidFill>
              </a:rPr>
              <a:t>Intractable</a:t>
            </a:r>
            <a:r>
              <a:rPr lang="en-US" dirty="0"/>
              <a:t>  things – there are programs, but no fast programs.</a:t>
            </a:r>
          </a:p>
          <a:p>
            <a:r>
              <a:rPr lang="en-US" dirty="0"/>
              <a:t>Automata theory gives you the tools.</a:t>
            </a:r>
          </a:p>
        </p:txBody>
      </p:sp>
    </p:spTree>
    <p:extLst>
      <p:ext uri="{BB962C8B-B14F-4D97-AF65-F5344CB8AC3E}">
        <p14:creationId xmlns:p14="http://schemas.microsoft.com/office/powerpoint/2010/main" val="4147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Preliminaries</a:t>
            </a:r>
          </a:p>
          <a:p>
            <a:pPr lvl="1"/>
            <a:r>
              <a:rPr lang="en-US" dirty="0"/>
              <a:t>Mathematical Knowledge</a:t>
            </a:r>
          </a:p>
          <a:p>
            <a:pPr lvl="1"/>
            <a:r>
              <a:rPr lang="en-US" dirty="0"/>
              <a:t>String and Language</a:t>
            </a:r>
          </a:p>
          <a:p>
            <a:endParaRPr lang="en-US" dirty="0"/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Finite Automata and Regular Expression</a:t>
            </a:r>
          </a:p>
          <a:p>
            <a:endParaRPr lang="en-US" dirty="0"/>
          </a:p>
          <a:p>
            <a:pPr lvl="1"/>
            <a:r>
              <a:rPr lang="en-US" dirty="0"/>
              <a:t>Context Free Grammar and Pushdown Automata</a:t>
            </a:r>
          </a:p>
          <a:p>
            <a:endParaRPr lang="en-US" dirty="0"/>
          </a:p>
          <a:p>
            <a:pPr lvl="1"/>
            <a:r>
              <a:rPr lang="en-US" dirty="0"/>
              <a:t>Turing Automata</a:t>
            </a:r>
          </a:p>
        </p:txBody>
      </p:sp>
    </p:spTree>
    <p:extLst>
      <p:ext uri="{BB962C8B-B14F-4D97-AF65-F5344CB8AC3E}">
        <p14:creationId xmlns:p14="http://schemas.microsoft.com/office/powerpoint/2010/main" val="40404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 Modeling:</a:t>
            </a:r>
          </a:p>
          <a:p>
            <a:pPr lvl="1"/>
            <a:r>
              <a:rPr lang="en-US" dirty="0"/>
              <a:t>Transition System</a:t>
            </a:r>
          </a:p>
          <a:p>
            <a:pPr lvl="1"/>
            <a:r>
              <a:rPr lang="en-US" dirty="0"/>
              <a:t>Petri Net</a:t>
            </a:r>
          </a:p>
          <a:p>
            <a:pPr lvl="1"/>
            <a:r>
              <a:rPr lang="en-US" dirty="0"/>
              <a:t>Timed and Hybrid Automata</a:t>
            </a:r>
          </a:p>
          <a:p>
            <a:pPr lvl="1"/>
            <a:r>
              <a:rPr lang="en-US" dirty="0"/>
              <a:t>Message Sequence Chart</a:t>
            </a:r>
          </a:p>
          <a:p>
            <a:pPr lvl="1"/>
            <a:endParaRPr lang="en-US" dirty="0"/>
          </a:p>
          <a:p>
            <a:r>
              <a:rPr lang="en-US" dirty="0"/>
              <a:t>Part 4: Tutorials</a:t>
            </a:r>
          </a:p>
          <a:p>
            <a:pPr lvl="1"/>
            <a:r>
              <a:rPr lang="en-US" dirty="0"/>
              <a:t>Computability</a:t>
            </a:r>
          </a:p>
          <a:p>
            <a:pPr lvl="1"/>
            <a:r>
              <a:rPr lang="en-US" dirty="0"/>
              <a:t>Model Checking</a:t>
            </a:r>
          </a:p>
          <a:p>
            <a:pPr lvl="1"/>
            <a:r>
              <a:rPr lang="en-US" dirty="0"/>
              <a:t>Trustworthy Software</a:t>
            </a:r>
          </a:p>
        </p:txBody>
      </p:sp>
    </p:spTree>
    <p:extLst>
      <p:ext uri="{BB962C8B-B14F-4D97-AF65-F5344CB8AC3E}">
        <p14:creationId xmlns:p14="http://schemas.microsoft.com/office/powerpoint/2010/main" val="30758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John E. </a:t>
            </a:r>
            <a:r>
              <a:rPr lang="en-US" dirty="0" err="1"/>
              <a:t>Hopcroft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Jeffery </a:t>
            </a:r>
            <a:r>
              <a:rPr lang="en-US" dirty="0" err="1"/>
              <a:t>D.Ullman</a:t>
            </a:r>
            <a:r>
              <a:rPr lang="en-US" dirty="0"/>
              <a:t>. Introduction to Automata Theory, Languages, and Computation, 3/E. Pearson Education India, 2008.  (The Cinderella Book)</a:t>
            </a:r>
          </a:p>
          <a:p>
            <a:pPr lvl="1"/>
            <a:endParaRPr lang="en-US" dirty="0"/>
          </a:p>
          <a:p>
            <a:r>
              <a:rPr lang="en-US" dirty="0"/>
              <a:t>Referred Reading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Sipser</a:t>
            </a:r>
            <a:r>
              <a:rPr lang="en-US" dirty="0"/>
              <a:t>. Introduction to the Theory of Computation, 2nd </a:t>
            </a:r>
            <a:r>
              <a:rPr lang="en-US" dirty="0" err="1"/>
              <a:t>Edition,Course</a:t>
            </a:r>
            <a:r>
              <a:rPr lang="en-US" dirty="0"/>
              <a:t> Technology, 2005.</a:t>
            </a:r>
            <a:endParaRPr lang="zh-CN" altLang="en-US" dirty="0"/>
          </a:p>
          <a:p>
            <a:pPr lvl="1"/>
            <a:r>
              <a:rPr lang="en-US" dirty="0" err="1"/>
              <a:t>Derick</a:t>
            </a:r>
            <a:r>
              <a:rPr lang="en-US" dirty="0"/>
              <a:t> Wood. Theory of Computation. HAPPER &amp; ROW, 1987.</a:t>
            </a:r>
            <a:endParaRPr lang="zh-CN" altLang="en-US" dirty="0"/>
          </a:p>
          <a:p>
            <a:pPr lvl="1"/>
            <a:r>
              <a:rPr lang="en-US" dirty="0" err="1"/>
              <a:t>Doron</a:t>
            </a:r>
            <a:r>
              <a:rPr lang="en-US" dirty="0"/>
              <a:t> </a:t>
            </a:r>
            <a:r>
              <a:rPr lang="en-US" dirty="0" err="1"/>
              <a:t>Peled</a:t>
            </a:r>
            <a:r>
              <a:rPr lang="en-US" dirty="0"/>
              <a:t>. Software Reliability Methods. Springer, 2011</a:t>
            </a:r>
            <a:endParaRPr lang="zh-CN" alt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5629"/>
      </p:ext>
    </p:extLst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Preliminary.ppt</Template>
  <TotalTime>1705</TotalTime>
  <Words>509</Words>
  <Application>Microsoft Macintosh PowerPoint</Application>
  <PresentationFormat>全屏显示(4:3)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Wingdings</vt:lpstr>
      <vt:lpstr>seg</vt:lpstr>
      <vt:lpstr>Formal Languages and Automata</vt:lpstr>
      <vt:lpstr>PowerPoint 演示文稿</vt:lpstr>
      <vt:lpstr>Why Study Automata?</vt:lpstr>
      <vt:lpstr>How Could That Be?</vt:lpstr>
      <vt:lpstr>How? – (2)</vt:lpstr>
      <vt:lpstr>How? – (3)</vt:lpstr>
      <vt:lpstr>Outline</vt:lpstr>
      <vt:lpstr>PowerPoint 演示文稿</vt:lpstr>
      <vt:lpstr>PowerPoint 演示文稿</vt:lpstr>
      <vt:lpstr>Grading</vt:lpstr>
      <vt:lpstr>PowerPoint 演示文稿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and Automata</dc:title>
  <dc:creator>Bu Lei</dc:creator>
  <cp:lastModifiedBy>Lei Bu</cp:lastModifiedBy>
  <cp:revision>24</cp:revision>
  <dcterms:created xsi:type="dcterms:W3CDTF">2014-02-18T13:10:39Z</dcterms:created>
  <dcterms:modified xsi:type="dcterms:W3CDTF">2024-09-03T05:08:25Z</dcterms:modified>
</cp:coreProperties>
</file>