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3" r:id="rId3"/>
    <p:sldId id="258" r:id="rId4"/>
    <p:sldId id="259" r:id="rId5"/>
    <p:sldId id="295" r:id="rId6"/>
    <p:sldId id="296" r:id="rId7"/>
    <p:sldId id="297" r:id="rId8"/>
    <p:sldId id="298" r:id="rId9"/>
    <p:sldId id="299" r:id="rId10"/>
    <p:sldId id="300" r:id="rId11"/>
    <p:sldId id="294" r:id="rId12"/>
    <p:sldId id="271" r:id="rId13"/>
    <p:sldId id="292" r:id="rId14"/>
    <p:sldId id="314" r:id="rId15"/>
    <p:sldId id="305" r:id="rId16"/>
    <p:sldId id="306" r:id="rId17"/>
    <p:sldId id="307" r:id="rId18"/>
    <p:sldId id="308" r:id="rId19"/>
    <p:sldId id="309" r:id="rId20"/>
    <p:sldId id="301" r:id="rId21"/>
    <p:sldId id="313" r:id="rId22"/>
    <p:sldId id="303" r:id="rId23"/>
    <p:sldId id="310" r:id="rId24"/>
    <p:sldId id="302" r:id="rId25"/>
    <p:sldId id="304" r:id="rId26"/>
    <p:sldId id="316" r:id="rId27"/>
    <p:sldId id="315" r:id="rId28"/>
    <p:sldId id="318" r:id="rId29"/>
    <p:sldId id="311" r:id="rId30"/>
    <p:sldId id="312" r:id="rId31"/>
    <p:sldId id="32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E62DB-7DC8-42F2-929C-CFB04ED6B453}" v="25" dt="2021-03-19T03:01:45.024"/>
    <p1510:client id="{0B46C58B-1751-4A1F-8A0F-CB153F2A7836}" v="54" dt="2021-03-19T13:58:20.207"/>
    <p1510:client id="{0D54C0A5-A2AE-4CC2-A049-AB0D27B5E94F}" v="1625" dt="2021-03-17T03:04:33.628"/>
    <p1510:client id="{18DFE280-080E-4AA0-A45A-B71B604DC6E7}" v="7" dt="2021-03-19T00:35:32.019"/>
    <p1510:client id="{4BF0CE5E-AB7C-4EC5-A8E2-DD23A51F85DA}" v="79" dt="2021-03-17T03:00:01.466"/>
    <p1510:client id="{50FBAA4E-510B-41F7-87A3-94735FDFD8D0}" v="18" dt="2021-03-19T03:15:04.241"/>
    <p1510:client id="{64FB78BA-C5FF-479A-A9C5-D028A5B695B7}" v="6735" dt="2021-03-17T02:14:04.535"/>
    <p1510:client id="{7941EB3F-C710-429B-A35A-4AA48F8E5DE1}" v="18" dt="2021-03-19T03:14:20.146"/>
    <p1510:client id="{79520446-9181-48FB-8D6A-F02D73573299}" v="4257" dt="2021-03-17T02:05:38.930"/>
    <p1510:client id="{798F76C9-7746-488D-BC87-69EEB7058E8D}" v="2" dt="2021-03-19T01:36:18.921"/>
    <p1510:client id="{7E5505C3-1CA2-411A-943D-FB01016DFB2B}" v="1" dt="2021-03-19T00:02:32.665"/>
    <p1510:client id="{8E4CA3BA-00BF-444E-B56F-389A99F22036}" v="1" dt="2021-03-19T00:08:02.642"/>
    <p1510:client id="{938187EC-9786-4E04-A52F-49A7CE229F12}" v="169" dt="2021-03-17T18:52:00.066"/>
    <p1510:client id="{94AE6D58-8154-4417-A3E7-83682A8449EB}" v="724" dt="2021-03-19T03:05:22.998"/>
    <p1510:client id="{B421A8A7-1315-4B6F-B762-3F011B254D1D}" v="147" dt="2021-03-17T03:04:39.259"/>
    <p1510:client id="{BE85C21A-ECA7-4873-A7AF-D1B8AA64D847}" v="58" dt="2021-03-17T00:47:44.183"/>
    <p1510:client id="{EC0C938C-AB30-42EC-A2C7-2694956E89F9}" v="38" dt="2021-03-18T02:25:05.912"/>
    <p1510:client id="{F9D2A351-04EF-4B3A-9975-F5EAF8C578D0}" v="1717" dt="2021-03-19T03:19:44.005"/>
    <p1510:client id="{FA0DC6E5-BB2A-49F8-93A4-E6F2B3FE01CB}" v="96" dt="2021-03-19T01:00:48.987"/>
    <p1510:client id="{FDD216FA-BB37-444B-B236-95A9DED18F3D}" v="3041" dt="2021-03-17T02:13:06.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ary MacDonald" userId="S::hilary.macdonald@edu.sait.ca::ad87e6c2-bef9-4bb1-baa4-5b3dc2f40e17" providerId="AD" clId="Web-{50FBAA4E-510B-41F7-87A3-94735FDFD8D0}"/>
    <pc:docChg chg="modSld">
      <pc:chgData name="Hilary MacDonald" userId="S::hilary.macdonald@edu.sait.ca::ad87e6c2-bef9-4bb1-baa4-5b3dc2f40e17" providerId="AD" clId="Web-{50FBAA4E-510B-41F7-87A3-94735FDFD8D0}" dt="2021-03-19T03:15:04.241" v="7" actId="20577"/>
      <pc:docMkLst>
        <pc:docMk/>
      </pc:docMkLst>
      <pc:sldChg chg="modSp">
        <pc:chgData name="Hilary MacDonald" userId="S::hilary.macdonald@edu.sait.ca::ad87e6c2-bef9-4bb1-baa4-5b3dc2f40e17" providerId="AD" clId="Web-{50FBAA4E-510B-41F7-87A3-94735FDFD8D0}" dt="2021-03-19T03:12:31.287" v="1" actId="20577"/>
        <pc:sldMkLst>
          <pc:docMk/>
          <pc:sldMk cId="2198203308" sldId="312"/>
        </pc:sldMkLst>
        <pc:spChg chg="mod">
          <ac:chgData name="Hilary MacDonald" userId="S::hilary.macdonald@edu.sait.ca::ad87e6c2-bef9-4bb1-baa4-5b3dc2f40e17" providerId="AD" clId="Web-{50FBAA4E-510B-41F7-87A3-94735FDFD8D0}" dt="2021-03-19T03:12:31.287" v="1" actId="20577"/>
          <ac:spMkLst>
            <pc:docMk/>
            <pc:sldMk cId="2198203308" sldId="312"/>
            <ac:spMk id="3" creationId="{1837927C-870D-4714-836F-D3A19DC6FC25}"/>
          </ac:spMkLst>
        </pc:spChg>
      </pc:sldChg>
      <pc:sldChg chg="modSp">
        <pc:chgData name="Hilary MacDonald" userId="S::hilary.macdonald@edu.sait.ca::ad87e6c2-bef9-4bb1-baa4-5b3dc2f40e17" providerId="AD" clId="Web-{50FBAA4E-510B-41F7-87A3-94735FDFD8D0}" dt="2021-03-19T03:15:04.241" v="7" actId="20577"/>
        <pc:sldMkLst>
          <pc:docMk/>
          <pc:sldMk cId="1448069515" sldId="320"/>
        </pc:sldMkLst>
        <pc:spChg chg="mod">
          <ac:chgData name="Hilary MacDonald" userId="S::hilary.macdonald@edu.sait.ca::ad87e6c2-bef9-4bb1-baa4-5b3dc2f40e17" providerId="AD" clId="Web-{50FBAA4E-510B-41F7-87A3-94735FDFD8D0}" dt="2021-03-19T03:15:04.241" v="7" actId="20577"/>
          <ac:spMkLst>
            <pc:docMk/>
            <pc:sldMk cId="1448069515" sldId="320"/>
            <ac:spMk id="3" creationId="{1837927C-870D-4714-836F-D3A19DC6FC25}"/>
          </ac:spMkLst>
        </pc:spChg>
      </pc:sldChg>
    </pc:docChg>
  </pc:docChgLst>
  <pc:docChgLst>
    <pc:chgData name="Flavio Tikaishi Oliveira" userId="S::flavio.tikaishioliveira@edu.sait.ca::6f6920cd-0dcb-4147-b0ae-8a5fd3b926d9" providerId="AD" clId="Web-{03DE62DB-7DC8-42F2-929C-CFB04ED6B453}"/>
    <pc:docChg chg="addSld modSld">
      <pc:chgData name="Flavio Tikaishi Oliveira" userId="S::flavio.tikaishioliveira@edu.sait.ca::6f6920cd-0dcb-4147-b0ae-8a5fd3b926d9" providerId="AD" clId="Web-{03DE62DB-7DC8-42F2-929C-CFB04ED6B453}" dt="2021-03-19T03:01:45.024" v="25" actId="1076"/>
      <pc:docMkLst>
        <pc:docMk/>
      </pc:docMkLst>
      <pc:sldChg chg="addSp delSp modSp new mod setBg">
        <pc:chgData name="Flavio Tikaishi Oliveira" userId="S::flavio.tikaishioliveira@edu.sait.ca::6f6920cd-0dcb-4147-b0ae-8a5fd3b926d9" providerId="AD" clId="Web-{03DE62DB-7DC8-42F2-929C-CFB04ED6B453}" dt="2021-03-19T02:59:47.664" v="10"/>
        <pc:sldMkLst>
          <pc:docMk/>
          <pc:sldMk cId="2659842051" sldId="315"/>
        </pc:sldMkLst>
        <pc:spChg chg="del">
          <ac:chgData name="Flavio Tikaishi Oliveira" userId="S::flavio.tikaishioliveira@edu.sait.ca::6f6920cd-0dcb-4147-b0ae-8a5fd3b926d9" providerId="AD" clId="Web-{03DE62DB-7DC8-42F2-929C-CFB04ED6B453}" dt="2021-03-19T02:59:19.242" v="7"/>
          <ac:spMkLst>
            <pc:docMk/>
            <pc:sldMk cId="2659842051" sldId="315"/>
            <ac:spMk id="2" creationId="{FA6DEFA3-29A9-4F89-AEEA-4F1A5C6525F0}"/>
          </ac:spMkLst>
        </pc:spChg>
        <pc:spChg chg="del">
          <ac:chgData name="Flavio Tikaishi Oliveira" userId="S::flavio.tikaishioliveira@edu.sait.ca::6f6920cd-0dcb-4147-b0ae-8a5fd3b926d9" providerId="AD" clId="Web-{03DE62DB-7DC8-42F2-929C-CFB04ED6B453}" dt="2021-03-19T02:59:21.539" v="8"/>
          <ac:spMkLst>
            <pc:docMk/>
            <pc:sldMk cId="2659842051" sldId="315"/>
            <ac:spMk id="3" creationId="{14D522E8-41F0-4890-9E68-5DDA4BB4BFBE}"/>
          </ac:spMkLst>
        </pc:spChg>
        <pc:picChg chg="add mod">
          <ac:chgData name="Flavio Tikaishi Oliveira" userId="S::flavio.tikaishioliveira@edu.sait.ca::6f6920cd-0dcb-4147-b0ae-8a5fd3b926d9" providerId="AD" clId="Web-{03DE62DB-7DC8-42F2-929C-CFB04ED6B453}" dt="2021-03-19T02:59:47.664" v="10"/>
          <ac:picMkLst>
            <pc:docMk/>
            <pc:sldMk cId="2659842051" sldId="315"/>
            <ac:picMk id="4" creationId="{DF13D320-BE50-418E-BFDE-57DF1161D4F2}"/>
          </ac:picMkLst>
        </pc:picChg>
      </pc:sldChg>
      <pc:sldChg chg="addSp delSp modSp add replId">
        <pc:chgData name="Flavio Tikaishi Oliveira" userId="S::flavio.tikaishioliveira@edu.sait.ca::6f6920cd-0dcb-4147-b0ae-8a5fd3b926d9" providerId="AD" clId="Web-{03DE62DB-7DC8-42F2-929C-CFB04ED6B453}" dt="2021-03-19T02:59:13.507" v="6"/>
        <pc:sldMkLst>
          <pc:docMk/>
          <pc:sldMk cId="3695202805" sldId="316"/>
        </pc:sldMkLst>
        <pc:spChg chg="del">
          <ac:chgData name="Flavio Tikaishi Oliveira" userId="S::flavio.tikaishioliveira@edu.sait.ca::6f6920cd-0dcb-4147-b0ae-8a5fd3b926d9" providerId="AD" clId="Web-{03DE62DB-7DC8-42F2-929C-CFB04ED6B453}" dt="2021-03-19T02:58:44.304" v="3"/>
          <ac:spMkLst>
            <pc:docMk/>
            <pc:sldMk cId="3695202805" sldId="316"/>
            <ac:spMk id="2" creationId="{04C8D0A0-B8F3-40F0-A05A-C5A06A9B1349}"/>
          </ac:spMkLst>
        </pc:spChg>
        <pc:spChg chg="add del mod">
          <ac:chgData name="Flavio Tikaishi Oliveira" userId="S::flavio.tikaishioliveira@edu.sait.ca::6f6920cd-0dcb-4147-b0ae-8a5fd3b926d9" providerId="AD" clId="Web-{03DE62DB-7DC8-42F2-929C-CFB04ED6B453}" dt="2021-03-19T02:59:10.179" v="4"/>
          <ac:spMkLst>
            <pc:docMk/>
            <pc:sldMk cId="3695202805" sldId="316"/>
            <ac:spMk id="5" creationId="{9572DC67-C79F-448A-A6D7-1CF91BE2E948}"/>
          </ac:spMkLst>
        </pc:spChg>
        <pc:spChg chg="del">
          <ac:chgData name="Flavio Tikaishi Oliveira" userId="S::flavio.tikaishioliveira@edu.sait.ca::6f6920cd-0dcb-4147-b0ae-8a5fd3b926d9" providerId="AD" clId="Web-{03DE62DB-7DC8-42F2-929C-CFB04ED6B453}" dt="2021-03-19T02:59:13.507" v="6"/>
          <ac:spMkLst>
            <pc:docMk/>
            <pc:sldMk cId="3695202805" sldId="316"/>
            <ac:spMk id="8" creationId="{53F29798-D584-4792-9B62-3F5F5C36D619}"/>
          </ac:spMkLst>
        </pc:spChg>
        <pc:picChg chg="del">
          <ac:chgData name="Flavio Tikaishi Oliveira" userId="S::flavio.tikaishioliveira@edu.sait.ca::6f6920cd-0dcb-4147-b0ae-8a5fd3b926d9" providerId="AD" clId="Web-{03DE62DB-7DC8-42F2-929C-CFB04ED6B453}" dt="2021-03-19T02:58:37.507" v="2"/>
          <ac:picMkLst>
            <pc:docMk/>
            <pc:sldMk cId="3695202805" sldId="316"/>
            <ac:picMk id="3" creationId="{31480535-5021-4F32-9CA3-5128DF8F0829}"/>
          </ac:picMkLst>
        </pc:picChg>
        <pc:picChg chg="add mod">
          <ac:chgData name="Flavio Tikaishi Oliveira" userId="S::flavio.tikaishioliveira@edu.sait.ca::6f6920cd-0dcb-4147-b0ae-8a5fd3b926d9" providerId="AD" clId="Web-{03DE62DB-7DC8-42F2-929C-CFB04ED6B453}" dt="2021-03-19T02:59:13.507" v="6"/>
          <ac:picMkLst>
            <pc:docMk/>
            <pc:sldMk cId="3695202805" sldId="316"/>
            <ac:picMk id="6" creationId="{EB4CF8A6-A4A3-430E-8759-CC44F1EE7B6A}"/>
          </ac:picMkLst>
        </pc:picChg>
      </pc:sldChg>
      <pc:sldChg chg="addSp delSp modSp add replId">
        <pc:chgData name="Flavio Tikaishi Oliveira" userId="S::flavio.tikaishioliveira@edu.sait.ca::6f6920cd-0dcb-4147-b0ae-8a5fd3b926d9" providerId="AD" clId="Web-{03DE62DB-7DC8-42F2-929C-CFB04ED6B453}" dt="2021-03-19T03:01:45.024" v="25" actId="1076"/>
        <pc:sldMkLst>
          <pc:docMk/>
          <pc:sldMk cId="1759498865" sldId="317"/>
        </pc:sldMkLst>
        <pc:spChg chg="add del">
          <ac:chgData name="Flavio Tikaishi Oliveira" userId="S::flavio.tikaishioliveira@edu.sait.ca::6f6920cd-0dcb-4147-b0ae-8a5fd3b926d9" providerId="AD" clId="Web-{03DE62DB-7DC8-42F2-929C-CFB04ED6B453}" dt="2021-03-19T03:01:01.539" v="19"/>
          <ac:spMkLst>
            <pc:docMk/>
            <pc:sldMk cId="1759498865" sldId="317"/>
            <ac:spMk id="7" creationId="{32BC26D8-82FB-445E-AA49-62A77D7C1EE0}"/>
          </ac:spMkLst>
        </pc:spChg>
        <pc:spChg chg="add del">
          <ac:chgData name="Flavio Tikaishi Oliveira" userId="S::flavio.tikaishioliveira@edu.sait.ca::6f6920cd-0dcb-4147-b0ae-8a5fd3b926d9" providerId="AD" clId="Web-{03DE62DB-7DC8-42F2-929C-CFB04ED6B453}" dt="2021-03-19T03:01:01.539" v="19"/>
          <ac:spMkLst>
            <pc:docMk/>
            <pc:sldMk cId="1759498865" sldId="317"/>
            <ac:spMk id="9" creationId="{CB44330D-EA18-4254-AA95-EB49948539B8}"/>
          </ac:spMkLst>
        </pc:spChg>
        <pc:picChg chg="add mod">
          <ac:chgData name="Flavio Tikaishi Oliveira" userId="S::flavio.tikaishioliveira@edu.sait.ca::6f6920cd-0dcb-4147-b0ae-8a5fd3b926d9" providerId="AD" clId="Web-{03DE62DB-7DC8-42F2-929C-CFB04ED6B453}" dt="2021-03-19T03:01:45.024" v="25" actId="1076"/>
          <ac:picMkLst>
            <pc:docMk/>
            <pc:sldMk cId="1759498865" sldId="317"/>
            <ac:picMk id="2" creationId="{F03C1F8E-D065-474A-9394-B467EC503E04}"/>
          </ac:picMkLst>
        </pc:picChg>
        <pc:picChg chg="del">
          <ac:chgData name="Flavio Tikaishi Oliveira" userId="S::flavio.tikaishioliveira@edu.sait.ca::6f6920cd-0dcb-4147-b0ae-8a5fd3b926d9" providerId="AD" clId="Web-{03DE62DB-7DC8-42F2-929C-CFB04ED6B453}" dt="2021-03-19T03:00:01.805" v="14"/>
          <ac:picMkLst>
            <pc:docMk/>
            <pc:sldMk cId="1759498865" sldId="317"/>
            <ac:picMk id="4" creationId="{DF13D320-BE50-418E-BFDE-57DF1161D4F2}"/>
          </ac:picMkLst>
        </pc:picChg>
      </pc:sldChg>
      <pc:sldChg chg="addSp delSp modSp add replId">
        <pc:chgData name="Flavio Tikaishi Oliveira" userId="S::flavio.tikaishioliveira@edu.sait.ca::6f6920cd-0dcb-4147-b0ae-8a5fd3b926d9" providerId="AD" clId="Web-{03DE62DB-7DC8-42F2-929C-CFB04ED6B453}" dt="2021-03-19T03:00:27.586" v="16"/>
        <pc:sldMkLst>
          <pc:docMk/>
          <pc:sldMk cId="3173098852" sldId="318"/>
        </pc:sldMkLst>
        <pc:picChg chg="add mod">
          <ac:chgData name="Flavio Tikaishi Oliveira" userId="S::flavio.tikaishioliveira@edu.sait.ca::6f6920cd-0dcb-4147-b0ae-8a5fd3b926d9" providerId="AD" clId="Web-{03DE62DB-7DC8-42F2-929C-CFB04ED6B453}" dt="2021-03-19T03:00:27.586" v="16"/>
          <ac:picMkLst>
            <pc:docMk/>
            <pc:sldMk cId="3173098852" sldId="318"/>
            <ac:picMk id="2" creationId="{517E74F7-7554-4D1F-8BCD-3513A5363810}"/>
          </ac:picMkLst>
        </pc:picChg>
        <pc:picChg chg="del">
          <ac:chgData name="Flavio Tikaishi Oliveira" userId="S::flavio.tikaishioliveira@edu.sait.ca::6f6920cd-0dcb-4147-b0ae-8a5fd3b926d9" providerId="AD" clId="Web-{03DE62DB-7DC8-42F2-929C-CFB04ED6B453}" dt="2021-03-19T03:00:00.148" v="13"/>
          <ac:picMkLst>
            <pc:docMk/>
            <pc:sldMk cId="3173098852" sldId="318"/>
            <ac:picMk id="4" creationId="{DF13D320-BE50-418E-BFDE-57DF1161D4F2}"/>
          </ac:picMkLst>
        </pc:picChg>
      </pc:sldChg>
    </pc:docChg>
  </pc:docChgLst>
  <pc:docChgLst>
    <pc:chgData name="Wayne Yang" userId="S::wayne.yang@edu.sait.ca::b8352675-72fe-4b76-98fe-d9b9d49d37c9" providerId="AD" clId="Web-{EC0C938C-AB30-42EC-A2C7-2694956E89F9}"/>
    <pc:docChg chg="modSld">
      <pc:chgData name="Wayne Yang" userId="S::wayne.yang@edu.sait.ca::b8352675-72fe-4b76-98fe-d9b9d49d37c9" providerId="AD" clId="Web-{EC0C938C-AB30-42EC-A2C7-2694956E89F9}" dt="2021-03-18T02:25:05.912" v="26"/>
      <pc:docMkLst>
        <pc:docMk/>
      </pc:docMkLst>
      <pc:sldChg chg="modSp mod setBg">
        <pc:chgData name="Wayne Yang" userId="S::wayne.yang@edu.sait.ca::b8352675-72fe-4b76-98fe-d9b9d49d37c9" providerId="AD" clId="Web-{EC0C938C-AB30-42EC-A2C7-2694956E89F9}" dt="2021-03-18T02:25:05.912" v="26"/>
        <pc:sldMkLst>
          <pc:docMk/>
          <pc:sldMk cId="2566811918" sldId="271"/>
        </pc:sldMkLst>
        <pc:spChg chg="mod">
          <ac:chgData name="Wayne Yang" userId="S::wayne.yang@edu.sait.ca::b8352675-72fe-4b76-98fe-d9b9d49d37c9" providerId="AD" clId="Web-{EC0C938C-AB30-42EC-A2C7-2694956E89F9}" dt="2021-03-18T02:23:49.891" v="13"/>
          <ac:spMkLst>
            <pc:docMk/>
            <pc:sldMk cId="2566811918" sldId="271"/>
            <ac:spMk id="10" creationId="{5566666D-F224-4992-8984-7CD1C4E3B681}"/>
          </ac:spMkLst>
        </pc:spChg>
        <pc:spChg chg="mod">
          <ac:chgData name="Wayne Yang" userId="S::wayne.yang@edu.sait.ca::b8352675-72fe-4b76-98fe-d9b9d49d37c9" providerId="AD" clId="Web-{EC0C938C-AB30-42EC-A2C7-2694956E89F9}" dt="2021-03-18T02:23:56.548" v="14"/>
          <ac:spMkLst>
            <pc:docMk/>
            <pc:sldMk cId="2566811918" sldId="271"/>
            <ac:spMk id="11" creationId="{89646E18-B419-40AF-A461-C59BB785195F}"/>
          </ac:spMkLst>
        </pc:spChg>
        <pc:spChg chg="mod">
          <ac:chgData name="Wayne Yang" userId="S::wayne.yang@edu.sait.ca::b8352675-72fe-4b76-98fe-d9b9d49d37c9" providerId="AD" clId="Web-{EC0C938C-AB30-42EC-A2C7-2694956E89F9}" dt="2021-03-18T02:25:01.881" v="25"/>
          <ac:spMkLst>
            <pc:docMk/>
            <pc:sldMk cId="2566811918" sldId="271"/>
            <ac:spMk id="12" creationId="{F0DA1D2D-14BF-4B02-929A-EA7B42374380}"/>
          </ac:spMkLst>
        </pc:spChg>
        <pc:spChg chg="mod">
          <ac:chgData name="Wayne Yang" userId="S::wayne.yang@edu.sait.ca::b8352675-72fe-4b76-98fe-d9b9d49d37c9" providerId="AD" clId="Web-{EC0C938C-AB30-42EC-A2C7-2694956E89F9}" dt="2021-03-18T02:24:58.052" v="24"/>
          <ac:spMkLst>
            <pc:docMk/>
            <pc:sldMk cId="2566811918" sldId="271"/>
            <ac:spMk id="13" creationId="{6F57192F-DEFC-446B-896A-86F5E53C7B70}"/>
          </ac:spMkLst>
        </pc:spChg>
        <pc:spChg chg="mod">
          <ac:chgData name="Wayne Yang" userId="S::wayne.yang@edu.sait.ca::b8352675-72fe-4b76-98fe-d9b9d49d37c9" providerId="AD" clId="Web-{EC0C938C-AB30-42EC-A2C7-2694956E89F9}" dt="2021-03-18T02:25:05.912" v="26"/>
          <ac:spMkLst>
            <pc:docMk/>
            <pc:sldMk cId="2566811918" sldId="271"/>
            <ac:spMk id="14" creationId="{D9C8DBB4-4B92-4577-86D3-C26BBEDACA79}"/>
          </ac:spMkLst>
        </pc:spChg>
        <pc:spChg chg="mod">
          <ac:chgData name="Wayne Yang" userId="S::wayne.yang@edu.sait.ca::b8352675-72fe-4b76-98fe-d9b9d49d37c9" providerId="AD" clId="Web-{EC0C938C-AB30-42EC-A2C7-2694956E89F9}" dt="2021-03-18T02:24:09.346" v="16"/>
          <ac:spMkLst>
            <pc:docMk/>
            <pc:sldMk cId="2566811918" sldId="271"/>
            <ac:spMk id="20" creationId="{584E8BB2-82DB-4F42-85A3-036C0802AA26}"/>
          </ac:spMkLst>
        </pc:spChg>
      </pc:sldChg>
      <pc:sldChg chg="modSp">
        <pc:chgData name="Wayne Yang" userId="S::wayne.yang@edu.sait.ca::b8352675-72fe-4b76-98fe-d9b9d49d37c9" providerId="AD" clId="Web-{EC0C938C-AB30-42EC-A2C7-2694956E89F9}" dt="2021-03-18T02:22:28.589" v="5"/>
        <pc:sldMkLst>
          <pc:docMk/>
          <pc:sldMk cId="1885209912" sldId="299"/>
        </pc:sldMkLst>
        <pc:graphicFrameChg chg="mod modGraphic">
          <ac:chgData name="Wayne Yang" userId="S::wayne.yang@edu.sait.ca::b8352675-72fe-4b76-98fe-d9b9d49d37c9" providerId="AD" clId="Web-{EC0C938C-AB30-42EC-A2C7-2694956E89F9}" dt="2021-03-18T02:22:28.589" v="5"/>
          <ac:graphicFrameMkLst>
            <pc:docMk/>
            <pc:sldMk cId="1885209912" sldId="299"/>
            <ac:graphicFrameMk id="6" creationId="{DA733954-731A-4E94-99F4-DD1402118A33}"/>
          </ac:graphicFrameMkLst>
        </pc:graphicFrameChg>
      </pc:sldChg>
    </pc:docChg>
  </pc:docChgLst>
  <pc:docChgLst>
    <pc:chgData name="Flavio Tikaishi Oliveira" userId="S::flavio.tikaishioliveira@edu.sait.ca::6f6920cd-0dcb-4147-b0ae-8a5fd3b926d9" providerId="AD" clId="Web-{8E4CA3BA-00BF-444E-B56F-389A99F22036}"/>
    <pc:docChg chg="modSld">
      <pc:chgData name="Flavio Tikaishi Oliveira" userId="S::flavio.tikaishioliveira@edu.sait.ca::6f6920cd-0dcb-4147-b0ae-8a5fd3b926d9" providerId="AD" clId="Web-{8E4CA3BA-00BF-444E-B56F-389A99F22036}" dt="2021-03-19T00:08:02.642" v="0" actId="1076"/>
      <pc:docMkLst>
        <pc:docMk/>
      </pc:docMkLst>
      <pc:sldChg chg="modSp">
        <pc:chgData name="Flavio Tikaishi Oliveira" userId="S::flavio.tikaishioliveira@edu.sait.ca::6f6920cd-0dcb-4147-b0ae-8a5fd3b926d9" providerId="AD" clId="Web-{8E4CA3BA-00BF-444E-B56F-389A99F22036}" dt="2021-03-19T00:08:02.642" v="0" actId="1076"/>
        <pc:sldMkLst>
          <pc:docMk/>
          <pc:sldMk cId="1660250131" sldId="309"/>
        </pc:sldMkLst>
        <pc:picChg chg="mod">
          <ac:chgData name="Flavio Tikaishi Oliveira" userId="S::flavio.tikaishioliveira@edu.sait.ca::6f6920cd-0dcb-4147-b0ae-8a5fd3b926d9" providerId="AD" clId="Web-{8E4CA3BA-00BF-444E-B56F-389A99F22036}" dt="2021-03-19T00:08:02.642" v="0" actId="1076"/>
          <ac:picMkLst>
            <pc:docMk/>
            <pc:sldMk cId="1660250131" sldId="309"/>
            <ac:picMk id="6" creationId="{46026A9E-A546-4BC9-8F05-85BD4BBF4BD2}"/>
          </ac:picMkLst>
        </pc:picChg>
      </pc:sldChg>
    </pc:docChg>
  </pc:docChgLst>
  <pc:docChgLst>
    <pc:chgData name="Flavio Tikaishi Oliveira" userId="S::flavio.tikaishioliveira@edu.sait.ca::6f6920cd-0dcb-4147-b0ae-8a5fd3b926d9" providerId="AD" clId="Web-{BE85C21A-ECA7-4873-A7AF-D1B8AA64D847}"/>
    <pc:docChg chg="modSld">
      <pc:chgData name="Flavio Tikaishi Oliveira" userId="S::flavio.tikaishioliveira@edu.sait.ca::6f6920cd-0dcb-4147-b0ae-8a5fd3b926d9" providerId="AD" clId="Web-{BE85C21A-ECA7-4873-A7AF-D1B8AA64D847}" dt="2021-03-17T00:47:44.183" v="28" actId="14100"/>
      <pc:docMkLst>
        <pc:docMk/>
      </pc:docMkLst>
      <pc:sldChg chg="modSp">
        <pc:chgData name="Flavio Tikaishi Oliveira" userId="S::flavio.tikaishioliveira@edu.sait.ca::6f6920cd-0dcb-4147-b0ae-8a5fd3b926d9" providerId="AD" clId="Web-{BE85C21A-ECA7-4873-A7AF-D1B8AA64D847}" dt="2021-03-17T00:47:44.183" v="28" actId="14100"/>
        <pc:sldMkLst>
          <pc:docMk/>
          <pc:sldMk cId="2642328867" sldId="256"/>
        </pc:sldMkLst>
        <pc:spChg chg="mod">
          <ac:chgData name="Flavio Tikaishi Oliveira" userId="S::flavio.tikaishioliveira@edu.sait.ca::6f6920cd-0dcb-4147-b0ae-8a5fd3b926d9" providerId="AD" clId="Web-{BE85C21A-ECA7-4873-A7AF-D1B8AA64D847}" dt="2021-03-17T00:47:44.183" v="28" actId="14100"/>
          <ac:spMkLst>
            <pc:docMk/>
            <pc:sldMk cId="2642328867" sldId="256"/>
            <ac:spMk id="2" creationId="{09EFBD9F-91A1-4DAF-BFC4-2015047C6FAF}"/>
          </ac:spMkLst>
        </pc:spChg>
        <pc:spChg chg="mod">
          <ac:chgData name="Flavio Tikaishi Oliveira" userId="S::flavio.tikaishioliveira@edu.sait.ca::6f6920cd-0dcb-4147-b0ae-8a5fd3b926d9" providerId="AD" clId="Web-{BE85C21A-ECA7-4873-A7AF-D1B8AA64D847}" dt="2021-03-17T00:46:56.868" v="22" actId="20577"/>
          <ac:spMkLst>
            <pc:docMk/>
            <pc:sldMk cId="2642328867" sldId="256"/>
            <ac:spMk id="3" creationId="{2B155461-1E50-4610-96D7-BD5DEDC74BED}"/>
          </ac:spMkLst>
        </pc:spChg>
      </pc:sldChg>
    </pc:docChg>
  </pc:docChgLst>
  <pc:docChgLst>
    <pc:chgData name="Hilary MacDonald" userId="S::hilary.macdonald@edu.sait.ca::ad87e6c2-bef9-4bb1-baa4-5b3dc2f40e17" providerId="AD" clId="Web-{79520446-9181-48FB-8D6A-F02D73573299}"/>
    <pc:docChg chg="modSld">
      <pc:chgData name="Hilary MacDonald" userId="S::hilary.macdonald@edu.sait.ca::ad87e6c2-bef9-4bb1-baa4-5b3dc2f40e17" providerId="AD" clId="Web-{79520446-9181-48FB-8D6A-F02D73573299}" dt="2021-03-17T02:05:32.789" v="4162"/>
      <pc:docMkLst>
        <pc:docMk/>
      </pc:docMkLst>
      <pc:sldChg chg="modSp">
        <pc:chgData name="Hilary MacDonald" userId="S::hilary.macdonald@edu.sait.ca::ad87e6c2-bef9-4bb1-baa4-5b3dc2f40e17" providerId="AD" clId="Web-{79520446-9181-48FB-8D6A-F02D73573299}" dt="2021-03-17T02:05:32.789" v="4162"/>
        <pc:sldMkLst>
          <pc:docMk/>
          <pc:sldMk cId="774261801" sldId="292"/>
        </pc:sldMkLst>
        <pc:graphicFrameChg chg="mod modGraphic">
          <ac:chgData name="Hilary MacDonald" userId="S::hilary.macdonald@edu.sait.ca::ad87e6c2-bef9-4bb1-baa4-5b3dc2f40e17" providerId="AD" clId="Web-{79520446-9181-48FB-8D6A-F02D73573299}" dt="2021-03-17T02:05:32.789" v="4162"/>
          <ac:graphicFrameMkLst>
            <pc:docMk/>
            <pc:sldMk cId="774261801" sldId="292"/>
            <ac:graphicFrameMk id="4" creationId="{C48ABC1F-6783-487B-9697-85592748E7C9}"/>
          </ac:graphicFrameMkLst>
        </pc:graphicFrameChg>
      </pc:sldChg>
      <pc:sldChg chg="modSp">
        <pc:chgData name="Hilary MacDonald" userId="S::hilary.macdonald@edu.sait.ca::ad87e6c2-bef9-4bb1-baa4-5b3dc2f40e17" providerId="AD" clId="Web-{79520446-9181-48FB-8D6A-F02D73573299}" dt="2021-03-17T01:42:13.611" v="2936"/>
        <pc:sldMkLst>
          <pc:docMk/>
          <pc:sldMk cId="64293689" sldId="297"/>
        </pc:sldMkLst>
        <pc:graphicFrameChg chg="mod modGraphic">
          <ac:chgData name="Hilary MacDonald" userId="S::hilary.macdonald@edu.sait.ca::ad87e6c2-bef9-4bb1-baa4-5b3dc2f40e17" providerId="AD" clId="Web-{79520446-9181-48FB-8D6A-F02D73573299}" dt="2021-03-17T01:42:13.611" v="2936"/>
          <ac:graphicFrameMkLst>
            <pc:docMk/>
            <pc:sldMk cId="64293689" sldId="297"/>
            <ac:graphicFrameMk id="6" creationId="{DA733954-731A-4E94-99F4-DD1402118A33}"/>
          </ac:graphicFrameMkLst>
        </pc:graphicFrameChg>
      </pc:sldChg>
      <pc:sldChg chg="modSp">
        <pc:chgData name="Hilary MacDonald" userId="S::hilary.macdonald@edu.sait.ca::ad87e6c2-bef9-4bb1-baa4-5b3dc2f40e17" providerId="AD" clId="Web-{79520446-9181-48FB-8D6A-F02D73573299}" dt="2021-03-17T01:43:35.236" v="2938"/>
        <pc:sldMkLst>
          <pc:docMk/>
          <pc:sldMk cId="3911118961" sldId="300"/>
        </pc:sldMkLst>
        <pc:graphicFrameChg chg="mod modGraphic">
          <ac:chgData name="Hilary MacDonald" userId="S::hilary.macdonald@edu.sait.ca::ad87e6c2-bef9-4bb1-baa4-5b3dc2f40e17" providerId="AD" clId="Web-{79520446-9181-48FB-8D6A-F02D73573299}" dt="2021-03-17T01:43:35.236" v="2938"/>
          <ac:graphicFrameMkLst>
            <pc:docMk/>
            <pc:sldMk cId="3911118961" sldId="300"/>
            <ac:graphicFrameMk id="6" creationId="{DA733954-731A-4E94-99F4-DD1402118A33}"/>
          </ac:graphicFrameMkLst>
        </pc:graphicFrameChg>
      </pc:sldChg>
    </pc:docChg>
  </pc:docChgLst>
  <pc:docChgLst>
    <pc:chgData name="Flavio Tikaishi Oliveira" userId="S::flavio.tikaishioliveira@edu.sait.ca::6f6920cd-0dcb-4147-b0ae-8a5fd3b926d9" providerId="AD" clId="Web-{7941EB3F-C710-429B-A35A-4AA48F8E5DE1}"/>
    <pc:docChg chg="modSld">
      <pc:chgData name="Flavio Tikaishi Oliveira" userId="S::flavio.tikaishioliveira@edu.sait.ca::6f6920cd-0dcb-4147-b0ae-8a5fd3b926d9" providerId="AD" clId="Web-{7941EB3F-C710-429B-A35A-4AA48F8E5DE1}" dt="2021-03-19T03:14:20.146" v="16" actId="14100"/>
      <pc:docMkLst>
        <pc:docMk/>
      </pc:docMkLst>
      <pc:sldChg chg="addSp delSp modSp">
        <pc:chgData name="Flavio Tikaishi Oliveira" userId="S::flavio.tikaishioliveira@edu.sait.ca::6f6920cd-0dcb-4147-b0ae-8a5fd3b926d9" providerId="AD" clId="Web-{7941EB3F-C710-429B-A35A-4AA48F8E5DE1}" dt="2021-03-19T03:09:28.035" v="2"/>
        <pc:sldMkLst>
          <pc:docMk/>
          <pc:sldMk cId="743141850" sldId="304"/>
        </pc:sldMkLst>
        <pc:spChg chg="del">
          <ac:chgData name="Flavio Tikaishi Oliveira" userId="S::flavio.tikaishioliveira@edu.sait.ca::6f6920cd-0dcb-4147-b0ae-8a5fd3b926d9" providerId="AD" clId="Web-{7941EB3F-C710-429B-A35A-4AA48F8E5DE1}" dt="2021-03-19T03:09:28.035" v="2"/>
          <ac:spMkLst>
            <pc:docMk/>
            <pc:sldMk cId="743141850" sldId="304"/>
            <ac:spMk id="8" creationId="{53F29798-D584-4792-9B62-3F5F5C36D619}"/>
          </ac:spMkLst>
        </pc:spChg>
        <pc:spChg chg="add">
          <ac:chgData name="Flavio Tikaishi Oliveira" userId="S::flavio.tikaishioliveira@edu.sait.ca::6f6920cd-0dcb-4147-b0ae-8a5fd3b926d9" providerId="AD" clId="Web-{7941EB3F-C710-429B-A35A-4AA48F8E5DE1}" dt="2021-03-19T03:09:28.035" v="2"/>
          <ac:spMkLst>
            <pc:docMk/>
            <pc:sldMk cId="743141850" sldId="304"/>
            <ac:spMk id="13" creationId="{53F29798-D584-4792-9B62-3F5F5C36D619}"/>
          </ac:spMkLst>
        </pc:spChg>
        <pc:picChg chg="del">
          <ac:chgData name="Flavio Tikaishi Oliveira" userId="S::flavio.tikaishioliveira@edu.sait.ca::6f6920cd-0dcb-4147-b0ae-8a5fd3b926d9" providerId="AD" clId="Web-{7941EB3F-C710-429B-A35A-4AA48F8E5DE1}" dt="2021-03-19T03:09:24.472" v="0"/>
          <ac:picMkLst>
            <pc:docMk/>
            <pc:sldMk cId="743141850" sldId="304"/>
            <ac:picMk id="3" creationId="{31480535-5021-4F32-9CA3-5128DF8F0829}"/>
          </ac:picMkLst>
        </pc:picChg>
        <pc:picChg chg="add mod">
          <ac:chgData name="Flavio Tikaishi Oliveira" userId="S::flavio.tikaishioliveira@edu.sait.ca::6f6920cd-0dcb-4147-b0ae-8a5fd3b926d9" providerId="AD" clId="Web-{7941EB3F-C710-429B-A35A-4AA48F8E5DE1}" dt="2021-03-19T03:09:28.035" v="2"/>
          <ac:picMkLst>
            <pc:docMk/>
            <pc:sldMk cId="743141850" sldId="304"/>
            <ac:picMk id="4" creationId="{EED80690-DA6B-45E3-8D3E-C5B534D48B81}"/>
          </ac:picMkLst>
        </pc:picChg>
      </pc:sldChg>
      <pc:sldChg chg="modSp">
        <pc:chgData name="Flavio Tikaishi Oliveira" userId="S::flavio.tikaishioliveira@edu.sait.ca::6f6920cd-0dcb-4147-b0ae-8a5fd3b926d9" providerId="AD" clId="Web-{7941EB3F-C710-429B-A35A-4AA48F8E5DE1}" dt="2021-03-19T03:13:40.724" v="11" actId="1076"/>
        <pc:sldMkLst>
          <pc:docMk/>
          <pc:sldMk cId="2659842051" sldId="315"/>
        </pc:sldMkLst>
        <pc:picChg chg="mod">
          <ac:chgData name="Flavio Tikaishi Oliveira" userId="S::flavio.tikaishioliveira@edu.sait.ca::6f6920cd-0dcb-4147-b0ae-8a5fd3b926d9" providerId="AD" clId="Web-{7941EB3F-C710-429B-A35A-4AA48F8E5DE1}" dt="2021-03-19T03:13:40.724" v="11" actId="1076"/>
          <ac:picMkLst>
            <pc:docMk/>
            <pc:sldMk cId="2659842051" sldId="315"/>
            <ac:picMk id="4" creationId="{DF13D320-BE50-418E-BFDE-57DF1161D4F2}"/>
          </ac:picMkLst>
        </pc:picChg>
      </pc:sldChg>
      <pc:sldChg chg="addSp delSp modSp">
        <pc:chgData name="Flavio Tikaishi Oliveira" userId="S::flavio.tikaishioliveira@edu.sait.ca::6f6920cd-0dcb-4147-b0ae-8a5fd3b926d9" providerId="AD" clId="Web-{7941EB3F-C710-429B-A35A-4AA48F8E5DE1}" dt="2021-03-19T03:13:22.677" v="9"/>
        <pc:sldMkLst>
          <pc:docMk/>
          <pc:sldMk cId="3695202805" sldId="316"/>
        </pc:sldMkLst>
        <pc:picChg chg="add mod">
          <ac:chgData name="Flavio Tikaishi Oliveira" userId="S::flavio.tikaishioliveira@edu.sait.ca::6f6920cd-0dcb-4147-b0ae-8a5fd3b926d9" providerId="AD" clId="Web-{7941EB3F-C710-429B-A35A-4AA48F8E5DE1}" dt="2021-03-19T03:13:22.677" v="9"/>
          <ac:picMkLst>
            <pc:docMk/>
            <pc:sldMk cId="3695202805" sldId="316"/>
            <ac:picMk id="2" creationId="{D9A41C76-2D2B-4BFB-9472-F309B87FDD91}"/>
          </ac:picMkLst>
        </pc:picChg>
        <pc:picChg chg="del">
          <ac:chgData name="Flavio Tikaishi Oliveira" userId="S::flavio.tikaishioliveira@edu.sait.ca::6f6920cd-0dcb-4147-b0ae-8a5fd3b926d9" providerId="AD" clId="Web-{7941EB3F-C710-429B-A35A-4AA48F8E5DE1}" dt="2021-03-19T03:13:20.068" v="7"/>
          <ac:picMkLst>
            <pc:docMk/>
            <pc:sldMk cId="3695202805" sldId="316"/>
            <ac:picMk id="6" creationId="{EB4CF8A6-A4A3-430E-8759-CC44F1EE7B6A}"/>
          </ac:picMkLst>
        </pc:picChg>
      </pc:sldChg>
      <pc:sldChg chg="modSp">
        <pc:chgData name="Flavio Tikaishi Oliveira" userId="S::flavio.tikaishioliveira@edu.sait.ca::6f6920cd-0dcb-4147-b0ae-8a5fd3b926d9" providerId="AD" clId="Web-{7941EB3F-C710-429B-A35A-4AA48F8E5DE1}" dt="2021-03-19T03:14:20.146" v="16" actId="14100"/>
        <pc:sldMkLst>
          <pc:docMk/>
          <pc:sldMk cId="1759498865" sldId="317"/>
        </pc:sldMkLst>
        <pc:picChg chg="mod">
          <ac:chgData name="Flavio Tikaishi Oliveira" userId="S::flavio.tikaishioliveira@edu.sait.ca::6f6920cd-0dcb-4147-b0ae-8a5fd3b926d9" providerId="AD" clId="Web-{7941EB3F-C710-429B-A35A-4AA48F8E5DE1}" dt="2021-03-19T03:14:20.146" v="16" actId="14100"/>
          <ac:picMkLst>
            <pc:docMk/>
            <pc:sldMk cId="1759498865" sldId="317"/>
            <ac:picMk id="2" creationId="{F03C1F8E-D065-474A-9394-B467EC503E04}"/>
          </ac:picMkLst>
        </pc:picChg>
      </pc:sldChg>
      <pc:sldChg chg="addSp delSp modSp">
        <pc:chgData name="Flavio Tikaishi Oliveira" userId="S::flavio.tikaishioliveira@edu.sait.ca::6f6920cd-0dcb-4147-b0ae-8a5fd3b926d9" providerId="AD" clId="Web-{7941EB3F-C710-429B-A35A-4AA48F8E5DE1}" dt="2021-03-19T03:13:52.240" v="13" actId="1076"/>
        <pc:sldMkLst>
          <pc:docMk/>
          <pc:sldMk cId="3173098852" sldId="318"/>
        </pc:sldMkLst>
        <pc:picChg chg="del">
          <ac:chgData name="Flavio Tikaishi Oliveira" userId="S::flavio.tikaishioliveira@edu.sait.ca::6f6920cd-0dcb-4147-b0ae-8a5fd3b926d9" providerId="AD" clId="Web-{7941EB3F-C710-429B-A35A-4AA48F8E5DE1}" dt="2021-03-19T03:12:37.614" v="4"/>
          <ac:picMkLst>
            <pc:docMk/>
            <pc:sldMk cId="3173098852" sldId="318"/>
            <ac:picMk id="2" creationId="{517E74F7-7554-4D1F-8BCD-3513A5363810}"/>
          </ac:picMkLst>
        </pc:picChg>
        <pc:picChg chg="add mod">
          <ac:chgData name="Flavio Tikaishi Oliveira" userId="S::flavio.tikaishioliveira@edu.sait.ca::6f6920cd-0dcb-4147-b0ae-8a5fd3b926d9" providerId="AD" clId="Web-{7941EB3F-C710-429B-A35A-4AA48F8E5DE1}" dt="2021-03-19T03:13:52.240" v="13" actId="1076"/>
          <ac:picMkLst>
            <pc:docMk/>
            <pc:sldMk cId="3173098852" sldId="318"/>
            <ac:picMk id="3" creationId="{D8CDF08F-C39A-4047-B633-4EB0CF9901B6}"/>
          </ac:picMkLst>
        </pc:picChg>
      </pc:sldChg>
    </pc:docChg>
  </pc:docChgLst>
  <pc:docChgLst>
    <pc:chgData name="Flavio Tikaishi Oliveira" userId="S::flavio.tikaishioliveira@edu.sait.ca::6f6920cd-0dcb-4147-b0ae-8a5fd3b926d9" providerId="AD" clId="Web-{938187EC-9786-4E04-A52F-49A7CE229F12}"/>
    <pc:docChg chg="modSld">
      <pc:chgData name="Flavio Tikaishi Oliveira" userId="S::flavio.tikaishioliveira@edu.sait.ca::6f6920cd-0dcb-4147-b0ae-8a5fd3b926d9" providerId="AD" clId="Web-{938187EC-9786-4E04-A52F-49A7CE229F12}" dt="2021-03-17T18:52:00.066" v="128" actId="1076"/>
      <pc:docMkLst>
        <pc:docMk/>
      </pc:docMkLst>
      <pc:sldChg chg="addSp modSp">
        <pc:chgData name="Flavio Tikaishi Oliveira" userId="S::flavio.tikaishioliveira@edu.sait.ca::6f6920cd-0dcb-4147-b0ae-8a5fd3b926d9" providerId="AD" clId="Web-{938187EC-9786-4E04-A52F-49A7CE229F12}" dt="2021-03-17T18:52:00.066" v="128" actId="1076"/>
        <pc:sldMkLst>
          <pc:docMk/>
          <pc:sldMk cId="3845945374" sldId="303"/>
        </pc:sldMkLst>
        <pc:spChg chg="add mod">
          <ac:chgData name="Flavio Tikaishi Oliveira" userId="S::flavio.tikaishioliveira@edu.sait.ca::6f6920cd-0dcb-4147-b0ae-8a5fd3b926d9" providerId="AD" clId="Web-{938187EC-9786-4E04-A52F-49A7CE229F12}" dt="2021-03-17T18:50:55.519" v="118"/>
          <ac:spMkLst>
            <pc:docMk/>
            <pc:sldMk cId="3845945374" sldId="303"/>
            <ac:spMk id="3" creationId="{7FF464AE-A4CC-4B7B-95B8-90DA90D4CA3F}"/>
          </ac:spMkLst>
        </pc:spChg>
        <pc:picChg chg="add mod">
          <ac:chgData name="Flavio Tikaishi Oliveira" userId="S::flavio.tikaishioliveira@edu.sait.ca::6f6920cd-0dcb-4147-b0ae-8a5fd3b926d9" providerId="AD" clId="Web-{938187EC-9786-4E04-A52F-49A7CE229F12}" dt="2021-03-17T18:51:06.582" v="123" actId="14100"/>
          <ac:picMkLst>
            <pc:docMk/>
            <pc:sldMk cId="3845945374" sldId="303"/>
            <ac:picMk id="4" creationId="{8FA4F44E-56EF-41FB-AB8F-A51630471C6B}"/>
          </ac:picMkLst>
        </pc:picChg>
        <pc:picChg chg="add mod">
          <ac:chgData name="Flavio Tikaishi Oliveira" userId="S::flavio.tikaishioliveira@edu.sait.ca::6f6920cd-0dcb-4147-b0ae-8a5fd3b926d9" providerId="AD" clId="Web-{938187EC-9786-4E04-A52F-49A7CE229F12}" dt="2021-03-17T18:52:00.066" v="128" actId="1076"/>
          <ac:picMkLst>
            <pc:docMk/>
            <pc:sldMk cId="3845945374" sldId="303"/>
            <ac:picMk id="5" creationId="{FC2D93A2-65F9-4057-A216-C28763693EDE}"/>
          </ac:picMkLst>
        </pc:picChg>
      </pc:sldChg>
      <pc:sldChg chg="addSp modSp">
        <pc:chgData name="Flavio Tikaishi Oliveira" userId="S::flavio.tikaishioliveira@edu.sait.ca::6f6920cd-0dcb-4147-b0ae-8a5fd3b926d9" providerId="AD" clId="Web-{938187EC-9786-4E04-A52F-49A7CE229F12}" dt="2021-03-17T18:42:57.549" v="52" actId="1076"/>
        <pc:sldMkLst>
          <pc:docMk/>
          <pc:sldMk cId="2882766053" sldId="308"/>
        </pc:sldMkLst>
        <pc:spChg chg="add mod">
          <ac:chgData name="Flavio Tikaishi Oliveira" userId="S::flavio.tikaishioliveira@edu.sait.ca::6f6920cd-0dcb-4147-b0ae-8a5fd3b926d9" providerId="AD" clId="Web-{938187EC-9786-4E04-A52F-49A7CE229F12}" dt="2021-03-17T18:42:57.549" v="52" actId="1076"/>
          <ac:spMkLst>
            <pc:docMk/>
            <pc:sldMk cId="2882766053" sldId="308"/>
            <ac:spMk id="4" creationId="{B1300F7D-A743-497E-96D5-8DFC60F9C4B2}"/>
          </ac:spMkLst>
        </pc:spChg>
      </pc:sldChg>
      <pc:sldChg chg="addSp delSp modSp">
        <pc:chgData name="Flavio Tikaishi Oliveira" userId="S::flavio.tikaishioliveira@edu.sait.ca::6f6920cd-0dcb-4147-b0ae-8a5fd3b926d9" providerId="AD" clId="Web-{938187EC-9786-4E04-A52F-49A7CE229F12}" dt="2021-03-17T18:40:27.580" v="10" actId="1076"/>
        <pc:sldMkLst>
          <pc:docMk/>
          <pc:sldMk cId="1660250131" sldId="309"/>
        </pc:sldMkLst>
        <pc:picChg chg="add del mod">
          <ac:chgData name="Flavio Tikaishi Oliveira" userId="S::flavio.tikaishioliveira@edu.sait.ca::6f6920cd-0dcb-4147-b0ae-8a5fd3b926d9" providerId="AD" clId="Web-{938187EC-9786-4E04-A52F-49A7CE229F12}" dt="2021-03-17T18:39:28.658" v="2"/>
          <ac:picMkLst>
            <pc:docMk/>
            <pc:sldMk cId="1660250131" sldId="309"/>
            <ac:picMk id="3" creationId="{8D078103-6E69-45E0-ACF3-8287EDCEEBE1}"/>
          </ac:picMkLst>
        </pc:picChg>
        <pc:picChg chg="add mod">
          <ac:chgData name="Flavio Tikaishi Oliveira" userId="S::flavio.tikaishioliveira@edu.sait.ca::6f6920cd-0dcb-4147-b0ae-8a5fd3b926d9" providerId="AD" clId="Web-{938187EC-9786-4E04-A52F-49A7CE229F12}" dt="2021-03-17T18:39:32.783" v="4" actId="1076"/>
          <ac:picMkLst>
            <pc:docMk/>
            <pc:sldMk cId="1660250131" sldId="309"/>
            <ac:picMk id="4" creationId="{F15851EF-902E-4E17-8921-1674DA05F9B2}"/>
          </ac:picMkLst>
        </pc:picChg>
        <pc:picChg chg="add mod">
          <ac:chgData name="Flavio Tikaishi Oliveira" userId="S::flavio.tikaishioliveira@edu.sait.ca::6f6920cd-0dcb-4147-b0ae-8a5fd3b926d9" providerId="AD" clId="Web-{938187EC-9786-4E04-A52F-49A7CE229F12}" dt="2021-03-17T18:39:46.439" v="6" actId="1076"/>
          <ac:picMkLst>
            <pc:docMk/>
            <pc:sldMk cId="1660250131" sldId="309"/>
            <ac:picMk id="5" creationId="{F1037A6E-86EE-412A-9AB9-7E4F4626CE9E}"/>
          </ac:picMkLst>
        </pc:picChg>
        <pc:picChg chg="add mod">
          <ac:chgData name="Flavio Tikaishi Oliveira" userId="S::flavio.tikaishioliveira@edu.sait.ca::6f6920cd-0dcb-4147-b0ae-8a5fd3b926d9" providerId="AD" clId="Web-{938187EC-9786-4E04-A52F-49A7CE229F12}" dt="2021-03-17T18:39:56.377" v="8" actId="1076"/>
          <ac:picMkLst>
            <pc:docMk/>
            <pc:sldMk cId="1660250131" sldId="309"/>
            <ac:picMk id="6" creationId="{46026A9E-A546-4BC9-8F05-85BD4BBF4BD2}"/>
          </ac:picMkLst>
        </pc:picChg>
        <pc:picChg chg="add mod">
          <ac:chgData name="Flavio Tikaishi Oliveira" userId="S::flavio.tikaishioliveira@edu.sait.ca::6f6920cd-0dcb-4147-b0ae-8a5fd3b926d9" providerId="AD" clId="Web-{938187EC-9786-4E04-A52F-49A7CE229F12}" dt="2021-03-17T18:40:27.580" v="10" actId="1076"/>
          <ac:picMkLst>
            <pc:docMk/>
            <pc:sldMk cId="1660250131" sldId="309"/>
            <ac:picMk id="7" creationId="{A4151C87-1716-4ED5-B552-E69716807D85}"/>
          </ac:picMkLst>
        </pc:picChg>
      </pc:sldChg>
      <pc:sldChg chg="addSp delSp modSp mod setBg">
        <pc:chgData name="Flavio Tikaishi Oliveira" userId="S::flavio.tikaishioliveira@edu.sait.ca::6f6920cd-0dcb-4147-b0ae-8a5fd3b926d9" providerId="AD" clId="Web-{938187EC-9786-4E04-A52F-49A7CE229F12}" dt="2021-03-17T18:49:04.957" v="107" actId="1076"/>
        <pc:sldMkLst>
          <pc:docMk/>
          <pc:sldMk cId="3712044641" sldId="313"/>
        </pc:sldMkLst>
        <pc:spChg chg="mod">
          <ac:chgData name="Flavio Tikaishi Oliveira" userId="S::flavio.tikaishioliveira@edu.sait.ca::6f6920cd-0dcb-4147-b0ae-8a5fd3b926d9" providerId="AD" clId="Web-{938187EC-9786-4E04-A52F-49A7CE229F12}" dt="2021-03-17T18:46:52.878" v="66"/>
          <ac:spMkLst>
            <pc:docMk/>
            <pc:sldMk cId="3712044641" sldId="313"/>
            <ac:spMk id="2" creationId="{04C8D0A0-B8F3-40F0-A05A-C5A06A9B1349}"/>
          </ac:spMkLst>
        </pc:spChg>
        <pc:spChg chg="add del">
          <ac:chgData name="Flavio Tikaishi Oliveira" userId="S::flavio.tikaishioliveira@edu.sait.ca::6f6920cd-0dcb-4147-b0ae-8a5fd3b926d9" providerId="AD" clId="Web-{938187EC-9786-4E04-A52F-49A7CE229F12}" dt="2021-03-17T18:46:52.878" v="66"/>
          <ac:spMkLst>
            <pc:docMk/>
            <pc:sldMk cId="3712044641" sldId="313"/>
            <ac:spMk id="8" creationId="{D4771268-CB57-404A-9271-370EB28F6090}"/>
          </ac:spMkLst>
        </pc:spChg>
        <pc:spChg chg="add mod">
          <ac:chgData name="Flavio Tikaishi Oliveira" userId="S::flavio.tikaishioliveira@edu.sait.ca::6f6920cd-0dcb-4147-b0ae-8a5fd3b926d9" providerId="AD" clId="Web-{938187EC-9786-4E04-A52F-49A7CE229F12}" dt="2021-03-17T18:49:04.957" v="107" actId="1076"/>
          <ac:spMkLst>
            <pc:docMk/>
            <pc:sldMk cId="3712044641" sldId="313"/>
            <ac:spMk id="152" creationId="{6B0FA126-85E4-462F-9552-77AF5D5D1A36}"/>
          </ac:spMkLst>
        </pc:spChg>
        <pc:graphicFrameChg chg="add del mod modGraphic">
          <ac:chgData name="Flavio Tikaishi Oliveira" userId="S::flavio.tikaishioliveira@edu.sait.ca::6f6920cd-0dcb-4147-b0ae-8a5fd3b926d9" providerId="AD" clId="Web-{938187EC-9786-4E04-A52F-49A7CE229F12}" dt="2021-03-17T18:47:16.909" v="69"/>
          <ac:graphicFrameMkLst>
            <pc:docMk/>
            <pc:sldMk cId="3712044641" sldId="313"/>
            <ac:graphicFrameMk id="4" creationId="{C94C1C30-9614-43A5-B989-99B9B654E11B}"/>
          </ac:graphicFrameMkLst>
        </pc:graphicFrameChg>
        <pc:graphicFrameChg chg="add del mod modGraphic">
          <ac:chgData name="Flavio Tikaishi Oliveira" userId="S::flavio.tikaishioliveira@edu.sait.ca::6f6920cd-0dcb-4147-b0ae-8a5fd3b926d9" providerId="AD" clId="Web-{938187EC-9786-4E04-A52F-49A7CE229F12}" dt="2021-03-17T18:48:38.222" v="89"/>
          <ac:graphicFrameMkLst>
            <pc:docMk/>
            <pc:sldMk cId="3712044641" sldId="313"/>
            <ac:graphicFrameMk id="11" creationId="{DA6C24C7-E81C-4B39-8A95-AF5C9A1BBD7F}"/>
          </ac:graphicFrameMkLst>
        </pc:graphicFrameChg>
        <pc:picChg chg="add mod">
          <ac:chgData name="Flavio Tikaishi Oliveira" userId="S::flavio.tikaishioliveira@edu.sait.ca::6f6920cd-0dcb-4147-b0ae-8a5fd3b926d9" providerId="AD" clId="Web-{938187EC-9786-4E04-A52F-49A7CE229F12}" dt="2021-03-17T18:48:47.113" v="92" actId="1076"/>
          <ac:picMkLst>
            <pc:docMk/>
            <pc:sldMk cId="3712044641" sldId="313"/>
            <ac:picMk id="3" creationId="{06DCC801-3929-411F-9DB4-093890A4EB30}"/>
          </ac:picMkLst>
        </pc:picChg>
      </pc:sldChg>
    </pc:docChg>
  </pc:docChgLst>
  <pc:docChgLst>
    <pc:chgData name="Flavio Tikaishi Oliveira" userId="S::flavio.tikaishioliveira@edu.sait.ca::6f6920cd-0dcb-4147-b0ae-8a5fd3b926d9" providerId="AD" clId="Web-{798F76C9-7746-488D-BC87-69EEB7058E8D}"/>
    <pc:docChg chg="modSld">
      <pc:chgData name="Flavio Tikaishi Oliveira" userId="S::flavio.tikaishioliveira@edu.sait.ca::6f6920cd-0dcb-4147-b0ae-8a5fd3b926d9" providerId="AD" clId="Web-{798F76C9-7746-488D-BC87-69EEB7058E8D}" dt="2021-03-19T01:36:22.108" v="1"/>
      <pc:docMkLst>
        <pc:docMk/>
      </pc:docMkLst>
      <pc:sldChg chg="addSp modSp mod setBg">
        <pc:chgData name="Flavio Tikaishi Oliveira" userId="S::flavio.tikaishioliveira@edu.sait.ca::6f6920cd-0dcb-4147-b0ae-8a5fd3b926d9" providerId="AD" clId="Web-{798F76C9-7746-488D-BC87-69EEB7058E8D}" dt="2021-03-19T01:36:22.108" v="1"/>
        <pc:sldMkLst>
          <pc:docMk/>
          <pc:sldMk cId="743141850" sldId="304"/>
        </pc:sldMkLst>
        <pc:spChg chg="mod">
          <ac:chgData name="Flavio Tikaishi Oliveira" userId="S::flavio.tikaishioliveira@edu.sait.ca::6f6920cd-0dcb-4147-b0ae-8a5fd3b926d9" providerId="AD" clId="Web-{798F76C9-7746-488D-BC87-69EEB7058E8D}" dt="2021-03-19T01:36:22.108" v="1"/>
          <ac:spMkLst>
            <pc:docMk/>
            <pc:sldMk cId="743141850" sldId="304"/>
            <ac:spMk id="2" creationId="{04C8D0A0-B8F3-40F0-A05A-C5A06A9B1349}"/>
          </ac:spMkLst>
        </pc:spChg>
        <pc:spChg chg="add">
          <ac:chgData name="Flavio Tikaishi Oliveira" userId="S::flavio.tikaishioliveira@edu.sait.ca::6f6920cd-0dcb-4147-b0ae-8a5fd3b926d9" providerId="AD" clId="Web-{798F76C9-7746-488D-BC87-69EEB7058E8D}" dt="2021-03-19T01:36:22.108" v="1"/>
          <ac:spMkLst>
            <pc:docMk/>
            <pc:sldMk cId="743141850" sldId="304"/>
            <ac:spMk id="8" creationId="{53F29798-D584-4792-9B62-3F5F5C36D619}"/>
          </ac:spMkLst>
        </pc:spChg>
        <pc:picChg chg="add mod">
          <ac:chgData name="Flavio Tikaishi Oliveira" userId="S::flavio.tikaishioliveira@edu.sait.ca::6f6920cd-0dcb-4147-b0ae-8a5fd3b926d9" providerId="AD" clId="Web-{798F76C9-7746-488D-BC87-69EEB7058E8D}" dt="2021-03-19T01:36:22.108" v="1"/>
          <ac:picMkLst>
            <pc:docMk/>
            <pc:sldMk cId="743141850" sldId="304"/>
            <ac:picMk id="3" creationId="{31480535-5021-4F32-9CA3-5128DF8F0829}"/>
          </ac:picMkLst>
        </pc:picChg>
      </pc:sldChg>
    </pc:docChg>
  </pc:docChgLst>
  <pc:docChgLst>
    <pc:chgData name="Flavio Tikaishi Oliveira" userId="S::flavio.tikaishioliveira@edu.sait.ca::6f6920cd-0dcb-4147-b0ae-8a5fd3b926d9" providerId="AD" clId="Web-{4BF0CE5E-AB7C-4EC5-A8E2-DD23A51F85DA}"/>
    <pc:docChg chg="modSld">
      <pc:chgData name="Flavio Tikaishi Oliveira" userId="S::flavio.tikaishioliveira@edu.sait.ca::6f6920cd-0dcb-4147-b0ae-8a5fd3b926d9" providerId="AD" clId="Web-{4BF0CE5E-AB7C-4EC5-A8E2-DD23A51F85DA}" dt="2021-03-17T02:59:45.466" v="54"/>
      <pc:docMkLst>
        <pc:docMk/>
      </pc:docMkLst>
      <pc:sldChg chg="modSp">
        <pc:chgData name="Flavio Tikaishi Oliveira" userId="S::flavio.tikaishioliveira@edu.sait.ca::6f6920cd-0dcb-4147-b0ae-8a5fd3b926d9" providerId="AD" clId="Web-{4BF0CE5E-AB7C-4EC5-A8E2-DD23A51F85DA}" dt="2021-03-17T02:51:58.477" v="6"/>
        <pc:sldMkLst>
          <pc:docMk/>
          <pc:sldMk cId="30187245" sldId="296"/>
        </pc:sldMkLst>
        <pc:graphicFrameChg chg="mod modGraphic">
          <ac:chgData name="Flavio Tikaishi Oliveira" userId="S::flavio.tikaishioliveira@edu.sait.ca::6f6920cd-0dcb-4147-b0ae-8a5fd3b926d9" providerId="AD" clId="Web-{4BF0CE5E-AB7C-4EC5-A8E2-DD23A51F85DA}" dt="2021-03-17T02:51:58.477" v="6"/>
          <ac:graphicFrameMkLst>
            <pc:docMk/>
            <pc:sldMk cId="30187245" sldId="296"/>
            <ac:graphicFrameMk id="6" creationId="{DA733954-731A-4E94-99F4-DD1402118A33}"/>
          </ac:graphicFrameMkLst>
        </pc:graphicFrameChg>
      </pc:sldChg>
      <pc:sldChg chg="modSp">
        <pc:chgData name="Flavio Tikaishi Oliveira" userId="S::flavio.tikaishioliveira@edu.sait.ca::6f6920cd-0dcb-4147-b0ae-8a5fd3b926d9" providerId="AD" clId="Web-{4BF0CE5E-AB7C-4EC5-A8E2-DD23A51F85DA}" dt="2021-03-17T02:59:45.466" v="54"/>
        <pc:sldMkLst>
          <pc:docMk/>
          <pc:sldMk cId="3558917763" sldId="298"/>
        </pc:sldMkLst>
        <pc:graphicFrameChg chg="mod modGraphic">
          <ac:chgData name="Flavio Tikaishi Oliveira" userId="S::flavio.tikaishioliveira@edu.sait.ca::6f6920cd-0dcb-4147-b0ae-8a5fd3b926d9" providerId="AD" clId="Web-{4BF0CE5E-AB7C-4EC5-A8E2-DD23A51F85DA}" dt="2021-03-17T02:59:45.466" v="54"/>
          <ac:graphicFrameMkLst>
            <pc:docMk/>
            <pc:sldMk cId="3558917763" sldId="298"/>
            <ac:graphicFrameMk id="6" creationId="{DA733954-731A-4E94-99F4-DD1402118A33}"/>
          </ac:graphicFrameMkLst>
        </pc:graphicFrameChg>
      </pc:sldChg>
    </pc:docChg>
  </pc:docChgLst>
  <pc:docChgLst>
    <pc:chgData name="Flavio Tikaishi Oliveira" userId="S::flavio.tikaishioliveira@edu.sait.ca::6f6920cd-0dcb-4147-b0ae-8a5fd3b926d9" providerId="AD" clId="Web-{FA0DC6E5-BB2A-49F8-93A4-E6F2B3FE01CB}"/>
    <pc:docChg chg="modSld">
      <pc:chgData name="Flavio Tikaishi Oliveira" userId="S::flavio.tikaishioliveira@edu.sait.ca::6f6920cd-0dcb-4147-b0ae-8a5fd3b926d9" providerId="AD" clId="Web-{FA0DC6E5-BB2A-49F8-93A4-E6F2B3FE01CB}" dt="2021-03-19T01:00:48.987" v="68" actId="14100"/>
      <pc:docMkLst>
        <pc:docMk/>
      </pc:docMkLst>
      <pc:sldChg chg="addSp delSp modSp">
        <pc:chgData name="Flavio Tikaishi Oliveira" userId="S::flavio.tikaishioliveira@edu.sait.ca::6f6920cd-0dcb-4147-b0ae-8a5fd3b926d9" providerId="AD" clId="Web-{FA0DC6E5-BB2A-49F8-93A4-E6F2B3FE01CB}" dt="2021-03-19T00:58:32.603" v="37" actId="1076"/>
        <pc:sldMkLst>
          <pc:docMk/>
          <pc:sldMk cId="3845945374" sldId="303"/>
        </pc:sldMkLst>
        <pc:spChg chg="mod">
          <ac:chgData name="Flavio Tikaishi Oliveira" userId="S::flavio.tikaishioliveira@edu.sait.ca::6f6920cd-0dcb-4147-b0ae-8a5fd3b926d9" providerId="AD" clId="Web-{FA0DC6E5-BB2A-49F8-93A4-E6F2B3FE01CB}" dt="2021-03-19T00:58:30.368" v="36" actId="1076"/>
          <ac:spMkLst>
            <pc:docMk/>
            <pc:sldMk cId="3845945374" sldId="303"/>
            <ac:spMk id="3" creationId="{7FF464AE-A4CC-4B7B-95B8-90DA90D4CA3F}"/>
          </ac:spMkLst>
        </pc:spChg>
        <pc:spChg chg="add del">
          <ac:chgData name="Flavio Tikaishi Oliveira" userId="S::flavio.tikaishioliveira@edu.sait.ca::6f6920cd-0dcb-4147-b0ae-8a5fd3b926d9" providerId="AD" clId="Web-{FA0DC6E5-BB2A-49F8-93A4-E6F2B3FE01CB}" dt="2021-03-19T00:49:59.380" v="20"/>
          <ac:spMkLst>
            <pc:docMk/>
            <pc:sldMk cId="3845945374" sldId="303"/>
            <ac:spMk id="8" creationId="{5DFA5311-74DB-4CD4-9775-82863A76FD20}"/>
          </ac:spMkLst>
        </pc:spChg>
        <pc:spChg chg="add del mod">
          <ac:chgData name="Flavio Tikaishi Oliveira" userId="S::flavio.tikaishioliveira@edu.sait.ca::6f6920cd-0dcb-4147-b0ae-8a5fd3b926d9" providerId="AD" clId="Web-{FA0DC6E5-BB2A-49F8-93A4-E6F2B3FE01CB}" dt="2021-03-19T00:55:12.261" v="24"/>
          <ac:spMkLst>
            <pc:docMk/>
            <pc:sldMk cId="3845945374" sldId="303"/>
            <ac:spMk id="9" creationId="{98FB79AB-5E05-426B-8EBE-9BF6183DBD04}"/>
          </ac:spMkLst>
        </pc:spChg>
        <pc:picChg chg="del">
          <ac:chgData name="Flavio Tikaishi Oliveira" userId="S::flavio.tikaishioliveira@edu.sait.ca::6f6920cd-0dcb-4147-b0ae-8a5fd3b926d9" providerId="AD" clId="Web-{FA0DC6E5-BB2A-49F8-93A4-E6F2B3FE01CB}" dt="2021-03-19T00:38:32.957" v="1"/>
          <ac:picMkLst>
            <pc:docMk/>
            <pc:sldMk cId="3845945374" sldId="303"/>
            <ac:picMk id="4" creationId="{8FA4F44E-56EF-41FB-AB8F-A51630471C6B}"/>
          </ac:picMkLst>
        </pc:picChg>
        <pc:picChg chg="del">
          <ac:chgData name="Flavio Tikaishi Oliveira" userId="S::flavio.tikaishioliveira@edu.sait.ca::6f6920cd-0dcb-4147-b0ae-8a5fd3b926d9" providerId="AD" clId="Web-{FA0DC6E5-BB2A-49F8-93A4-E6F2B3FE01CB}" dt="2021-03-19T00:39:27.867" v="7"/>
          <ac:picMkLst>
            <pc:docMk/>
            <pc:sldMk cId="3845945374" sldId="303"/>
            <ac:picMk id="5" creationId="{FC2D93A2-65F9-4057-A216-C28763693EDE}"/>
          </ac:picMkLst>
        </pc:picChg>
        <pc:picChg chg="add mod">
          <ac:chgData name="Flavio Tikaishi Oliveira" userId="S::flavio.tikaishioliveira@edu.sait.ca::6f6920cd-0dcb-4147-b0ae-8a5fd3b926d9" providerId="AD" clId="Web-{FA0DC6E5-BB2A-49F8-93A4-E6F2B3FE01CB}" dt="2021-03-19T00:58:32.603" v="37" actId="1076"/>
          <ac:picMkLst>
            <pc:docMk/>
            <pc:sldMk cId="3845945374" sldId="303"/>
            <ac:picMk id="6" creationId="{BDDB5A73-5C1E-4C9D-8E7C-C56272E01FF4}"/>
          </ac:picMkLst>
        </pc:picChg>
        <pc:picChg chg="add mod">
          <ac:chgData name="Flavio Tikaishi Oliveira" userId="S::flavio.tikaishioliveira@edu.sait.ca::6f6920cd-0dcb-4147-b0ae-8a5fd3b926d9" providerId="AD" clId="Web-{FA0DC6E5-BB2A-49F8-93A4-E6F2B3FE01CB}" dt="2021-03-19T00:39:37.430" v="11" actId="14100"/>
          <ac:picMkLst>
            <pc:docMk/>
            <pc:sldMk cId="3845945374" sldId="303"/>
            <ac:picMk id="7" creationId="{DC1A60E6-4DDD-4C9C-AD08-72ED6D5BB4AD}"/>
          </ac:picMkLst>
        </pc:picChg>
      </pc:sldChg>
      <pc:sldChg chg="addSp modSp">
        <pc:chgData name="Flavio Tikaishi Oliveira" userId="S::flavio.tikaishioliveira@edu.sait.ca::6f6920cd-0dcb-4147-b0ae-8a5fd3b926d9" providerId="AD" clId="Web-{FA0DC6E5-BB2A-49F8-93A4-E6F2B3FE01CB}" dt="2021-03-19T00:56:05.749" v="34" actId="14100"/>
        <pc:sldMkLst>
          <pc:docMk/>
          <pc:sldMk cId="4089467952" sldId="310"/>
        </pc:sldMkLst>
        <pc:spChg chg="add mod">
          <ac:chgData name="Flavio Tikaishi Oliveira" userId="S::flavio.tikaishioliveira@edu.sait.ca::6f6920cd-0dcb-4147-b0ae-8a5fd3b926d9" providerId="AD" clId="Web-{FA0DC6E5-BB2A-49F8-93A4-E6F2B3FE01CB}" dt="2021-03-19T00:55:15.777" v="26" actId="1076"/>
          <ac:spMkLst>
            <pc:docMk/>
            <pc:sldMk cId="4089467952" sldId="310"/>
            <ac:spMk id="3" creationId="{0BFDB79A-1A67-4AA4-8F13-36A8FD4D7219}"/>
          </ac:spMkLst>
        </pc:spChg>
        <pc:picChg chg="add mod">
          <ac:chgData name="Flavio Tikaishi Oliveira" userId="S::flavio.tikaishioliveira@edu.sait.ca::6f6920cd-0dcb-4147-b0ae-8a5fd3b926d9" providerId="AD" clId="Web-{FA0DC6E5-BB2A-49F8-93A4-E6F2B3FE01CB}" dt="2021-03-19T00:55:44.623" v="30" actId="14100"/>
          <ac:picMkLst>
            <pc:docMk/>
            <pc:sldMk cId="4089467952" sldId="310"/>
            <ac:picMk id="4" creationId="{F3631719-CBC2-4C5C-AE48-4F7E91B7B401}"/>
          </ac:picMkLst>
        </pc:picChg>
        <pc:picChg chg="add mod">
          <ac:chgData name="Flavio Tikaishi Oliveira" userId="S::flavio.tikaishioliveira@edu.sait.ca::6f6920cd-0dcb-4147-b0ae-8a5fd3b926d9" providerId="AD" clId="Web-{FA0DC6E5-BB2A-49F8-93A4-E6F2B3FE01CB}" dt="2021-03-19T00:56:05.749" v="34" actId="14100"/>
          <ac:picMkLst>
            <pc:docMk/>
            <pc:sldMk cId="4089467952" sldId="310"/>
            <ac:picMk id="5" creationId="{BB28A7F8-B43B-40C4-9E37-D8169788B88F}"/>
          </ac:picMkLst>
        </pc:picChg>
      </pc:sldChg>
      <pc:sldChg chg="addSp modSp">
        <pc:chgData name="Flavio Tikaishi Oliveira" userId="S::flavio.tikaishioliveira@edu.sait.ca::6f6920cd-0dcb-4147-b0ae-8a5fd3b926d9" providerId="AD" clId="Web-{FA0DC6E5-BB2A-49F8-93A4-E6F2B3FE01CB}" dt="2021-03-19T01:00:48.987" v="68" actId="14100"/>
        <pc:sldMkLst>
          <pc:docMk/>
          <pc:sldMk cId="3712044641" sldId="313"/>
        </pc:sldMkLst>
        <pc:spChg chg="add mod">
          <ac:chgData name="Flavio Tikaishi Oliveira" userId="S::flavio.tikaishioliveira@edu.sait.ca::6f6920cd-0dcb-4147-b0ae-8a5fd3b926d9" providerId="AD" clId="Web-{FA0DC6E5-BB2A-49F8-93A4-E6F2B3FE01CB}" dt="2021-03-19T01:00:21.251" v="63" actId="14100"/>
          <ac:spMkLst>
            <pc:docMk/>
            <pc:sldMk cId="3712044641" sldId="313"/>
            <ac:spMk id="5" creationId="{BA3DD361-8132-460B-9242-84B013324E8D}"/>
          </ac:spMkLst>
        </pc:spChg>
        <pc:spChg chg="mod">
          <ac:chgData name="Flavio Tikaishi Oliveira" userId="S::flavio.tikaishioliveira@edu.sait.ca::6f6920cd-0dcb-4147-b0ae-8a5fd3b926d9" providerId="AD" clId="Web-{FA0DC6E5-BB2A-49F8-93A4-E6F2B3FE01CB}" dt="2021-03-19T01:00:48.987" v="68" actId="14100"/>
          <ac:spMkLst>
            <pc:docMk/>
            <pc:sldMk cId="3712044641" sldId="313"/>
            <ac:spMk id="152" creationId="{6B0FA126-85E4-462F-9552-77AF5D5D1A36}"/>
          </ac:spMkLst>
        </pc:spChg>
        <pc:picChg chg="add mod">
          <ac:chgData name="Flavio Tikaishi Oliveira" userId="S::flavio.tikaishioliveira@edu.sait.ca::6f6920cd-0dcb-4147-b0ae-8a5fd3b926d9" providerId="AD" clId="Web-{FA0DC6E5-BB2A-49F8-93A4-E6F2B3FE01CB}" dt="2021-03-19T00:59:47.749" v="44" actId="14100"/>
          <ac:picMkLst>
            <pc:docMk/>
            <pc:sldMk cId="3712044641" sldId="313"/>
            <ac:picMk id="4" creationId="{14518528-6926-4DDA-8DB7-081A05D618D7}"/>
          </ac:picMkLst>
        </pc:picChg>
      </pc:sldChg>
    </pc:docChg>
  </pc:docChgLst>
  <pc:docChgLst>
    <pc:chgData name="Flavio Tikaishi Oliveira" userId="S::flavio.tikaishioliveira@edu.sait.ca::6f6920cd-0dcb-4147-b0ae-8a5fd3b926d9" providerId="AD" clId="Web-{0B46C58B-1751-4A1F-8A0F-CB153F2A7836}"/>
    <pc:docChg chg="delSld modSld">
      <pc:chgData name="Flavio Tikaishi Oliveira" userId="S::flavio.tikaishioliveira@edu.sait.ca::6f6920cd-0dcb-4147-b0ae-8a5fd3b926d9" providerId="AD" clId="Web-{0B46C58B-1751-4A1F-8A0F-CB153F2A7836}" dt="2021-03-19T13:58:22.457" v="27"/>
      <pc:docMkLst>
        <pc:docMk/>
      </pc:docMkLst>
      <pc:sldChg chg="addSp delSp">
        <pc:chgData name="Flavio Tikaishi Oliveira" userId="S::flavio.tikaishioliveira@edu.sait.ca::6f6920cd-0dcb-4147-b0ae-8a5fd3b926d9" providerId="AD" clId="Web-{0B46C58B-1751-4A1F-8A0F-CB153F2A7836}" dt="2021-03-19T13:53:57.198" v="2"/>
        <pc:sldMkLst>
          <pc:docMk/>
          <pc:sldMk cId="3845945374" sldId="303"/>
        </pc:sldMkLst>
        <pc:spChg chg="add del">
          <ac:chgData name="Flavio Tikaishi Oliveira" userId="S::flavio.tikaishioliveira@edu.sait.ca::6f6920cd-0dcb-4147-b0ae-8a5fd3b926d9" providerId="AD" clId="Web-{0B46C58B-1751-4A1F-8A0F-CB153F2A7836}" dt="2021-03-19T13:53:57.198" v="2"/>
          <ac:spMkLst>
            <pc:docMk/>
            <pc:sldMk cId="3845945374" sldId="303"/>
            <ac:spMk id="3" creationId="{7FF464AE-A4CC-4B7B-95B8-90DA90D4CA3F}"/>
          </ac:spMkLst>
        </pc:spChg>
      </pc:sldChg>
      <pc:sldChg chg="addSp delSp modSp">
        <pc:chgData name="Flavio Tikaishi Oliveira" userId="S::flavio.tikaishioliveira@edu.sait.ca::6f6920cd-0dcb-4147-b0ae-8a5fd3b926d9" providerId="AD" clId="Web-{0B46C58B-1751-4A1F-8A0F-CB153F2A7836}" dt="2021-03-19T13:58:22.457" v="27"/>
        <pc:sldMkLst>
          <pc:docMk/>
          <pc:sldMk cId="743141850" sldId="304"/>
        </pc:sldMkLst>
        <pc:spChg chg="ord">
          <ac:chgData name="Flavio Tikaishi Oliveira" userId="S::flavio.tikaishioliveira@edu.sait.ca::6f6920cd-0dcb-4147-b0ae-8a5fd3b926d9" providerId="AD" clId="Web-{0B46C58B-1751-4A1F-8A0F-CB153F2A7836}" dt="2021-03-19T13:56:05.484" v="23"/>
          <ac:spMkLst>
            <pc:docMk/>
            <pc:sldMk cId="743141850" sldId="304"/>
            <ac:spMk id="2" creationId="{04C8D0A0-B8F3-40F0-A05A-C5A06A9B1349}"/>
          </ac:spMkLst>
        </pc:spChg>
        <pc:spChg chg="del">
          <ac:chgData name="Flavio Tikaishi Oliveira" userId="S::flavio.tikaishioliveira@edu.sait.ca::6f6920cd-0dcb-4147-b0ae-8a5fd3b926d9" providerId="AD" clId="Web-{0B46C58B-1751-4A1F-8A0F-CB153F2A7836}" dt="2021-03-19T13:54:34.418" v="6"/>
          <ac:spMkLst>
            <pc:docMk/>
            <pc:sldMk cId="743141850" sldId="304"/>
            <ac:spMk id="13" creationId="{53F29798-D584-4792-9B62-3F5F5C36D619}"/>
          </ac:spMkLst>
        </pc:spChg>
        <pc:spChg chg="add del">
          <ac:chgData name="Flavio Tikaishi Oliveira" userId="S::flavio.tikaishioliveira@edu.sait.ca::6f6920cd-0dcb-4147-b0ae-8a5fd3b926d9" providerId="AD" clId="Web-{0B46C58B-1751-4A1F-8A0F-CB153F2A7836}" dt="2021-03-19T13:56:05.484" v="23"/>
          <ac:spMkLst>
            <pc:docMk/>
            <pc:sldMk cId="743141850" sldId="304"/>
            <ac:spMk id="18" creationId="{53F29798-D584-4792-9B62-3F5F5C36D619}"/>
          </ac:spMkLst>
        </pc:spChg>
        <pc:spChg chg="add del">
          <ac:chgData name="Flavio Tikaishi Oliveira" userId="S::flavio.tikaishioliveira@edu.sait.ca::6f6920cd-0dcb-4147-b0ae-8a5fd3b926d9" providerId="AD" clId="Web-{0B46C58B-1751-4A1F-8A0F-CB153F2A7836}" dt="2021-03-19T13:58:22.457" v="27"/>
          <ac:spMkLst>
            <pc:docMk/>
            <pc:sldMk cId="743141850" sldId="304"/>
            <ac:spMk id="23" creationId="{53F29798-D584-4792-9B62-3F5F5C36D619}"/>
          </ac:spMkLst>
        </pc:spChg>
        <pc:spChg chg="add">
          <ac:chgData name="Flavio Tikaishi Oliveira" userId="S::flavio.tikaishioliveira@edu.sait.ca::6f6920cd-0dcb-4147-b0ae-8a5fd3b926d9" providerId="AD" clId="Web-{0B46C58B-1751-4A1F-8A0F-CB153F2A7836}" dt="2021-03-19T13:58:22.457" v="27"/>
          <ac:spMkLst>
            <pc:docMk/>
            <pc:sldMk cId="743141850" sldId="304"/>
            <ac:spMk id="28" creationId="{53F29798-D584-4792-9B62-3F5F5C36D619}"/>
          </ac:spMkLst>
        </pc:spChg>
        <pc:picChg chg="add del mod">
          <ac:chgData name="Flavio Tikaishi Oliveira" userId="S::flavio.tikaishioliveira@edu.sait.ca::6f6920cd-0dcb-4147-b0ae-8a5fd3b926d9" providerId="AD" clId="Web-{0B46C58B-1751-4A1F-8A0F-CB153F2A7836}" dt="2021-03-19T13:55:40.936" v="21"/>
          <ac:picMkLst>
            <pc:docMk/>
            <pc:sldMk cId="743141850" sldId="304"/>
            <ac:picMk id="3" creationId="{9718FAB9-D0E1-49EA-9313-4A542FA09A7B}"/>
          </ac:picMkLst>
        </pc:picChg>
        <pc:picChg chg="del">
          <ac:chgData name="Flavio Tikaishi Oliveira" userId="S::flavio.tikaishioliveira@edu.sait.ca::6f6920cd-0dcb-4147-b0ae-8a5fd3b926d9" providerId="AD" clId="Web-{0B46C58B-1751-4A1F-8A0F-CB153F2A7836}" dt="2021-03-19T13:53:57.901" v="4"/>
          <ac:picMkLst>
            <pc:docMk/>
            <pc:sldMk cId="743141850" sldId="304"/>
            <ac:picMk id="4" creationId="{EED80690-DA6B-45E3-8D3E-C5B534D48B81}"/>
          </ac:picMkLst>
        </pc:picChg>
        <pc:picChg chg="add mod">
          <ac:chgData name="Flavio Tikaishi Oliveira" userId="S::flavio.tikaishioliveira@edu.sait.ca::6f6920cd-0dcb-4147-b0ae-8a5fd3b926d9" providerId="AD" clId="Web-{0B46C58B-1751-4A1F-8A0F-CB153F2A7836}" dt="2021-03-19T13:58:22.457" v="27"/>
          <ac:picMkLst>
            <pc:docMk/>
            <pc:sldMk cId="743141850" sldId="304"/>
            <ac:picMk id="5" creationId="{A7FE280F-A154-4829-9007-68D08FDCF86E}"/>
          </ac:picMkLst>
        </pc:picChg>
        <pc:picChg chg="add mod">
          <ac:chgData name="Flavio Tikaishi Oliveira" userId="S::flavio.tikaishioliveira@edu.sait.ca::6f6920cd-0dcb-4147-b0ae-8a5fd3b926d9" providerId="AD" clId="Web-{0B46C58B-1751-4A1F-8A0F-CB153F2A7836}" dt="2021-03-19T13:58:22.457" v="27"/>
          <ac:picMkLst>
            <pc:docMk/>
            <pc:sldMk cId="743141850" sldId="304"/>
            <ac:picMk id="6" creationId="{9A25B6FF-AF7E-45F4-A9FF-5E718F95E2E6}"/>
          </ac:picMkLst>
        </pc:picChg>
        <pc:picChg chg="add del mod ord">
          <ac:chgData name="Flavio Tikaishi Oliveira" userId="S::flavio.tikaishioliveira@edu.sait.ca::6f6920cd-0dcb-4147-b0ae-8a5fd3b926d9" providerId="AD" clId="Web-{0B46C58B-1751-4A1F-8A0F-CB153F2A7836}" dt="2021-03-19T13:58:18.191" v="25"/>
          <ac:picMkLst>
            <pc:docMk/>
            <pc:sldMk cId="743141850" sldId="304"/>
            <ac:picMk id="7" creationId="{C6E0D800-2FF3-4409-8A5F-2C6080DD4CFB}"/>
          </ac:picMkLst>
        </pc:picChg>
        <pc:picChg chg="add mod ord">
          <ac:chgData name="Flavio Tikaishi Oliveira" userId="S::flavio.tikaishioliveira@edu.sait.ca::6f6920cd-0dcb-4147-b0ae-8a5fd3b926d9" providerId="AD" clId="Web-{0B46C58B-1751-4A1F-8A0F-CB153F2A7836}" dt="2021-03-19T13:58:22.457" v="27"/>
          <ac:picMkLst>
            <pc:docMk/>
            <pc:sldMk cId="743141850" sldId="304"/>
            <ac:picMk id="8" creationId="{FBAFD88E-19A9-4618-945F-60E9BAC19414}"/>
          </ac:picMkLst>
        </pc:picChg>
      </pc:sldChg>
      <pc:sldChg chg="delSp">
        <pc:chgData name="Flavio Tikaishi Oliveira" userId="S::flavio.tikaishioliveira@edu.sait.ca::6f6920cd-0dcb-4147-b0ae-8a5fd3b926d9" providerId="AD" clId="Web-{0B46C58B-1751-4A1F-8A0F-CB153F2A7836}" dt="2021-03-19T13:53:57.714" v="3"/>
        <pc:sldMkLst>
          <pc:docMk/>
          <pc:sldMk cId="4089467952" sldId="310"/>
        </pc:sldMkLst>
        <pc:spChg chg="del">
          <ac:chgData name="Flavio Tikaishi Oliveira" userId="S::flavio.tikaishioliveira@edu.sait.ca::6f6920cd-0dcb-4147-b0ae-8a5fd3b926d9" providerId="AD" clId="Web-{0B46C58B-1751-4A1F-8A0F-CB153F2A7836}" dt="2021-03-19T13:53:57.714" v="3"/>
          <ac:spMkLst>
            <pc:docMk/>
            <pc:sldMk cId="4089467952" sldId="310"/>
            <ac:spMk id="3" creationId="{0BFDB79A-1A67-4AA4-8F13-36A8FD4D7219}"/>
          </ac:spMkLst>
        </pc:spChg>
      </pc:sldChg>
      <pc:sldChg chg="delSp del">
        <pc:chgData name="Flavio Tikaishi Oliveira" userId="S::flavio.tikaishioliveira@edu.sait.ca::6f6920cd-0dcb-4147-b0ae-8a5fd3b926d9" providerId="AD" clId="Web-{0B46C58B-1751-4A1F-8A0F-CB153F2A7836}" dt="2021-03-19T13:56:16.984" v="24"/>
        <pc:sldMkLst>
          <pc:docMk/>
          <pc:sldMk cId="1759498865" sldId="317"/>
        </pc:sldMkLst>
        <pc:picChg chg="del">
          <ac:chgData name="Flavio Tikaishi Oliveira" userId="S::flavio.tikaishioliveira@edu.sait.ca::6f6920cd-0dcb-4147-b0ae-8a5fd3b926d9" providerId="AD" clId="Web-{0B46C58B-1751-4A1F-8A0F-CB153F2A7836}" dt="2021-03-19T13:54:43.747" v="8"/>
          <ac:picMkLst>
            <pc:docMk/>
            <pc:sldMk cId="1759498865" sldId="317"/>
            <ac:picMk id="2" creationId="{F03C1F8E-D065-474A-9394-B467EC503E04}"/>
          </ac:picMkLst>
        </pc:picChg>
      </pc:sldChg>
    </pc:docChg>
  </pc:docChgLst>
  <pc:docChgLst>
    <pc:chgData name="Wayne Yang" userId="S::wayne.yang@edu.sait.ca::b8352675-72fe-4b76-98fe-d9b9d49d37c9" providerId="AD" clId="Web-{94AE6D58-8154-4417-A3E7-83682A8449EB}"/>
    <pc:docChg chg="modSld">
      <pc:chgData name="Wayne Yang" userId="S::wayne.yang@edu.sait.ca::b8352675-72fe-4b76-98fe-d9b9d49d37c9" providerId="AD" clId="Web-{94AE6D58-8154-4417-A3E7-83682A8449EB}" dt="2021-03-19T03:05:22.998" v="338" actId="20577"/>
      <pc:docMkLst>
        <pc:docMk/>
      </pc:docMkLst>
      <pc:sldChg chg="modSp">
        <pc:chgData name="Wayne Yang" userId="S::wayne.yang@edu.sait.ca::b8352675-72fe-4b76-98fe-d9b9d49d37c9" providerId="AD" clId="Web-{94AE6D58-8154-4417-A3E7-83682A8449EB}" dt="2021-03-19T03:05:22.998" v="338" actId="20577"/>
        <pc:sldMkLst>
          <pc:docMk/>
          <pc:sldMk cId="2198203308" sldId="312"/>
        </pc:sldMkLst>
        <pc:spChg chg="mod">
          <ac:chgData name="Wayne Yang" userId="S::wayne.yang@edu.sait.ca::b8352675-72fe-4b76-98fe-d9b9d49d37c9" providerId="AD" clId="Web-{94AE6D58-8154-4417-A3E7-83682A8449EB}" dt="2021-03-19T03:05:22.998" v="338" actId="20577"/>
          <ac:spMkLst>
            <pc:docMk/>
            <pc:sldMk cId="2198203308" sldId="312"/>
            <ac:spMk id="3" creationId="{1837927C-870D-4714-836F-D3A19DC6FC25}"/>
          </ac:spMkLst>
        </pc:spChg>
      </pc:sldChg>
      <pc:sldChg chg="modSp">
        <pc:chgData name="Wayne Yang" userId="S::wayne.yang@edu.sait.ca::b8352675-72fe-4b76-98fe-d9b9d49d37c9" providerId="AD" clId="Web-{94AE6D58-8154-4417-A3E7-83682A8449EB}" dt="2021-03-19T02:43:59.075" v="11"/>
        <pc:sldMkLst>
          <pc:docMk/>
          <pc:sldMk cId="3416152520" sldId="314"/>
        </pc:sldMkLst>
        <pc:graphicFrameChg chg="mod modGraphic">
          <ac:chgData name="Wayne Yang" userId="S::wayne.yang@edu.sait.ca::b8352675-72fe-4b76-98fe-d9b9d49d37c9" providerId="AD" clId="Web-{94AE6D58-8154-4417-A3E7-83682A8449EB}" dt="2021-03-19T02:43:59.075" v="11"/>
          <ac:graphicFrameMkLst>
            <pc:docMk/>
            <pc:sldMk cId="3416152520" sldId="314"/>
            <ac:graphicFrameMk id="4" creationId="{C48ABC1F-6783-487B-9697-85592748E7C9}"/>
          </ac:graphicFrameMkLst>
        </pc:graphicFrameChg>
      </pc:sldChg>
    </pc:docChg>
  </pc:docChgLst>
  <pc:docChgLst>
    <pc:chgData name="Wayne Yang" userId="S::wayne.yang@edu.sait.ca::b8352675-72fe-4b76-98fe-d9b9d49d37c9" providerId="AD" clId="Web-{0D54C0A5-A2AE-4CC2-A049-AB0D27B5E94F}"/>
    <pc:docChg chg="modSld">
      <pc:chgData name="Wayne Yang" userId="S::wayne.yang@edu.sait.ca::b8352675-72fe-4b76-98fe-d9b9d49d37c9" providerId="AD" clId="Web-{0D54C0A5-A2AE-4CC2-A049-AB0D27B5E94F}" dt="2021-03-17T03:03:19.252" v="1201"/>
      <pc:docMkLst>
        <pc:docMk/>
      </pc:docMkLst>
      <pc:sldChg chg="modSp">
        <pc:chgData name="Wayne Yang" userId="S::wayne.yang@edu.sait.ca::b8352675-72fe-4b76-98fe-d9b9d49d37c9" providerId="AD" clId="Web-{0D54C0A5-A2AE-4CC2-A049-AB0D27B5E94F}" dt="2021-03-17T02:50:35.374" v="643"/>
        <pc:sldMkLst>
          <pc:docMk/>
          <pc:sldMk cId="1924877924" sldId="295"/>
        </pc:sldMkLst>
        <pc:graphicFrameChg chg="mod modGraphic">
          <ac:chgData name="Wayne Yang" userId="S::wayne.yang@edu.sait.ca::b8352675-72fe-4b76-98fe-d9b9d49d37c9" providerId="AD" clId="Web-{0D54C0A5-A2AE-4CC2-A049-AB0D27B5E94F}" dt="2021-03-17T02:50:35.374" v="643"/>
          <ac:graphicFrameMkLst>
            <pc:docMk/>
            <pc:sldMk cId="1924877924" sldId="295"/>
            <ac:graphicFrameMk id="6" creationId="{DA733954-731A-4E94-99F4-DD1402118A33}"/>
          </ac:graphicFrameMkLst>
        </pc:graphicFrameChg>
      </pc:sldChg>
      <pc:sldChg chg="modSp">
        <pc:chgData name="Wayne Yang" userId="S::wayne.yang@edu.sait.ca::b8352675-72fe-4b76-98fe-d9b9d49d37c9" providerId="AD" clId="Web-{0D54C0A5-A2AE-4CC2-A049-AB0D27B5E94F}" dt="2021-03-17T02:52:49.906" v="663"/>
        <pc:sldMkLst>
          <pc:docMk/>
          <pc:sldMk cId="30187245" sldId="296"/>
        </pc:sldMkLst>
        <pc:graphicFrameChg chg="mod modGraphic">
          <ac:chgData name="Wayne Yang" userId="S::wayne.yang@edu.sait.ca::b8352675-72fe-4b76-98fe-d9b9d49d37c9" providerId="AD" clId="Web-{0D54C0A5-A2AE-4CC2-A049-AB0D27B5E94F}" dt="2021-03-17T02:52:49.906" v="663"/>
          <ac:graphicFrameMkLst>
            <pc:docMk/>
            <pc:sldMk cId="30187245" sldId="296"/>
            <ac:graphicFrameMk id="6" creationId="{DA733954-731A-4E94-99F4-DD1402118A33}"/>
          </ac:graphicFrameMkLst>
        </pc:graphicFrameChg>
      </pc:sldChg>
      <pc:sldChg chg="modSp">
        <pc:chgData name="Wayne Yang" userId="S::wayne.yang@edu.sait.ca::b8352675-72fe-4b76-98fe-d9b9d49d37c9" providerId="AD" clId="Web-{0D54C0A5-A2AE-4CC2-A049-AB0D27B5E94F}" dt="2021-03-17T02:59:26.345" v="1197"/>
        <pc:sldMkLst>
          <pc:docMk/>
          <pc:sldMk cId="3558917763" sldId="298"/>
        </pc:sldMkLst>
        <pc:graphicFrameChg chg="mod modGraphic">
          <ac:chgData name="Wayne Yang" userId="S::wayne.yang@edu.sait.ca::b8352675-72fe-4b76-98fe-d9b9d49d37c9" providerId="AD" clId="Web-{0D54C0A5-A2AE-4CC2-A049-AB0D27B5E94F}" dt="2021-03-17T02:59:26.345" v="1197"/>
          <ac:graphicFrameMkLst>
            <pc:docMk/>
            <pc:sldMk cId="3558917763" sldId="298"/>
            <ac:graphicFrameMk id="6" creationId="{DA733954-731A-4E94-99F4-DD1402118A33}"/>
          </ac:graphicFrameMkLst>
        </pc:graphicFrameChg>
      </pc:sldChg>
      <pc:sldChg chg="modSp">
        <pc:chgData name="Wayne Yang" userId="S::wayne.yang@edu.sait.ca::b8352675-72fe-4b76-98fe-d9b9d49d37c9" providerId="AD" clId="Web-{0D54C0A5-A2AE-4CC2-A049-AB0D27B5E94F}" dt="2021-03-17T03:03:19.252" v="1201"/>
        <pc:sldMkLst>
          <pc:docMk/>
          <pc:sldMk cId="1885209912" sldId="299"/>
        </pc:sldMkLst>
        <pc:graphicFrameChg chg="mod modGraphic">
          <ac:chgData name="Wayne Yang" userId="S::wayne.yang@edu.sait.ca::b8352675-72fe-4b76-98fe-d9b9d49d37c9" providerId="AD" clId="Web-{0D54C0A5-A2AE-4CC2-A049-AB0D27B5E94F}" dt="2021-03-17T03:03:19.252" v="1201"/>
          <ac:graphicFrameMkLst>
            <pc:docMk/>
            <pc:sldMk cId="1885209912" sldId="299"/>
            <ac:graphicFrameMk id="6" creationId="{DA733954-731A-4E94-99F4-DD1402118A33}"/>
          </ac:graphicFrameMkLst>
        </pc:graphicFrameChg>
      </pc:sldChg>
      <pc:sldChg chg="modSp">
        <pc:chgData name="Wayne Yang" userId="S::wayne.yang@edu.sait.ca::b8352675-72fe-4b76-98fe-d9b9d49d37c9" providerId="AD" clId="Web-{0D54C0A5-A2AE-4CC2-A049-AB0D27B5E94F}" dt="2021-03-17T02:44:30.295" v="315" actId="20577"/>
        <pc:sldMkLst>
          <pc:docMk/>
          <pc:sldMk cId="2594472186" sldId="306"/>
        </pc:sldMkLst>
        <pc:spChg chg="mod">
          <ac:chgData name="Wayne Yang" userId="S::wayne.yang@edu.sait.ca::b8352675-72fe-4b76-98fe-d9b9d49d37c9" providerId="AD" clId="Web-{0D54C0A5-A2AE-4CC2-A049-AB0D27B5E94F}" dt="2021-03-17T02:44:30.295" v="315" actId="20577"/>
          <ac:spMkLst>
            <pc:docMk/>
            <pc:sldMk cId="2594472186" sldId="306"/>
            <ac:spMk id="3" creationId="{1837927C-870D-4714-836F-D3A19DC6FC25}"/>
          </ac:spMkLst>
        </pc:spChg>
      </pc:sldChg>
    </pc:docChg>
  </pc:docChgLst>
  <pc:docChgLst>
    <pc:chgData name="Flavio Tikaishi Oliveira" userId="S::flavio.tikaishioliveira@edu.sait.ca::6f6920cd-0dcb-4147-b0ae-8a5fd3b926d9" providerId="AD" clId="Web-{18DFE280-080E-4AA0-A45A-B71B604DC6E7}"/>
    <pc:docChg chg="modSld">
      <pc:chgData name="Flavio Tikaishi Oliveira" userId="S::flavio.tikaishioliveira@edu.sait.ca::6f6920cd-0dcb-4147-b0ae-8a5fd3b926d9" providerId="AD" clId="Web-{18DFE280-080E-4AA0-A45A-B71B604DC6E7}" dt="2021-03-19T00:35:29.441" v="3" actId="20577"/>
      <pc:docMkLst>
        <pc:docMk/>
      </pc:docMkLst>
      <pc:sldChg chg="modSp">
        <pc:chgData name="Flavio Tikaishi Oliveira" userId="S::flavio.tikaishioliveira@edu.sait.ca::6f6920cd-0dcb-4147-b0ae-8a5fd3b926d9" providerId="AD" clId="Web-{18DFE280-080E-4AA0-A45A-B71B604DC6E7}" dt="2021-03-19T00:35:29.441" v="3" actId="20577"/>
        <pc:sldMkLst>
          <pc:docMk/>
          <pc:sldMk cId="3845945374" sldId="303"/>
        </pc:sldMkLst>
        <pc:spChg chg="mod">
          <ac:chgData name="Flavio Tikaishi Oliveira" userId="S::flavio.tikaishioliveira@edu.sait.ca::6f6920cd-0dcb-4147-b0ae-8a5fd3b926d9" providerId="AD" clId="Web-{18DFE280-080E-4AA0-A45A-B71B604DC6E7}" dt="2021-03-19T00:35:29.441" v="3" actId="20577"/>
          <ac:spMkLst>
            <pc:docMk/>
            <pc:sldMk cId="3845945374" sldId="303"/>
            <ac:spMk id="3" creationId="{7FF464AE-A4CC-4B7B-95B8-90DA90D4CA3F}"/>
          </ac:spMkLst>
        </pc:spChg>
      </pc:sldChg>
    </pc:docChg>
  </pc:docChgLst>
  <pc:docChgLst>
    <pc:chgData name="Flavio Tikaishi Oliveira" userId="S::flavio.tikaishioliveira@edu.sait.ca::6f6920cd-0dcb-4147-b0ae-8a5fd3b926d9" providerId="AD" clId="Web-{7E5505C3-1CA2-411A-943D-FB01016DFB2B}"/>
    <pc:docChg chg="modSld">
      <pc:chgData name="Flavio Tikaishi Oliveira" userId="S::flavio.tikaishioliveira@edu.sait.ca::6f6920cd-0dcb-4147-b0ae-8a5fd3b926d9" providerId="AD" clId="Web-{7E5505C3-1CA2-411A-943D-FB01016DFB2B}" dt="2021-03-19T00:02:32.665" v="0" actId="1076"/>
      <pc:docMkLst>
        <pc:docMk/>
      </pc:docMkLst>
      <pc:sldChg chg="modSp">
        <pc:chgData name="Flavio Tikaishi Oliveira" userId="S::flavio.tikaishioliveira@edu.sait.ca::6f6920cd-0dcb-4147-b0ae-8a5fd3b926d9" providerId="AD" clId="Web-{7E5505C3-1CA2-411A-943D-FB01016DFB2B}" dt="2021-03-19T00:02:32.665" v="0" actId="1076"/>
        <pc:sldMkLst>
          <pc:docMk/>
          <pc:sldMk cId="1660250131" sldId="309"/>
        </pc:sldMkLst>
        <pc:picChg chg="mod">
          <ac:chgData name="Flavio Tikaishi Oliveira" userId="S::flavio.tikaishioliveira@edu.sait.ca::6f6920cd-0dcb-4147-b0ae-8a5fd3b926d9" providerId="AD" clId="Web-{7E5505C3-1CA2-411A-943D-FB01016DFB2B}" dt="2021-03-19T00:02:32.665" v="0" actId="1076"/>
          <ac:picMkLst>
            <pc:docMk/>
            <pc:sldMk cId="1660250131" sldId="309"/>
            <ac:picMk id="7" creationId="{A4151C87-1716-4ED5-B552-E69716807D85}"/>
          </ac:picMkLst>
        </pc:picChg>
      </pc:sldChg>
    </pc:docChg>
  </pc:docChgLst>
  <pc:docChgLst>
    <pc:chgData name="Wayne Yang" userId="S::wayne.yang@edu.sait.ca::b8352675-72fe-4b76-98fe-d9b9d49d37c9" providerId="AD" clId="Web-{64FB78BA-C5FF-479A-A9C5-D028A5B695B7}"/>
    <pc:docChg chg="modSld">
      <pc:chgData name="Wayne Yang" userId="S::wayne.yang@edu.sait.ca::b8352675-72fe-4b76-98fe-d9b9d49d37c9" providerId="AD" clId="Web-{64FB78BA-C5FF-479A-A9C5-D028A5B695B7}" dt="2021-03-17T02:14:04.535" v="6425" actId="1076"/>
      <pc:docMkLst>
        <pc:docMk/>
      </pc:docMkLst>
      <pc:sldChg chg="modSp">
        <pc:chgData name="Wayne Yang" userId="S::wayne.yang@edu.sait.ca::b8352675-72fe-4b76-98fe-d9b9d49d37c9" providerId="AD" clId="Web-{64FB78BA-C5FF-479A-A9C5-D028A5B695B7}" dt="2021-03-17T00:58:00.933" v="198" actId="20577"/>
        <pc:sldMkLst>
          <pc:docMk/>
          <pc:sldMk cId="3589654850" sldId="259"/>
        </pc:sldMkLst>
        <pc:spChg chg="mod">
          <ac:chgData name="Wayne Yang" userId="S::wayne.yang@edu.sait.ca::b8352675-72fe-4b76-98fe-d9b9d49d37c9" providerId="AD" clId="Web-{64FB78BA-C5FF-479A-A9C5-D028A5B695B7}" dt="2021-03-17T00:58:00.933" v="198" actId="20577"/>
          <ac:spMkLst>
            <pc:docMk/>
            <pc:sldMk cId="3589654850" sldId="259"/>
            <ac:spMk id="3" creationId="{1837927C-870D-4714-836F-D3A19DC6FC25}"/>
          </ac:spMkLst>
        </pc:spChg>
      </pc:sldChg>
      <pc:sldChg chg="modSp">
        <pc:chgData name="Wayne Yang" userId="S::wayne.yang@edu.sait.ca::b8352675-72fe-4b76-98fe-d9b9d49d37c9" providerId="AD" clId="Web-{64FB78BA-C5FF-479A-A9C5-D028A5B695B7}" dt="2021-03-17T02:14:04.535" v="6425" actId="1076"/>
        <pc:sldMkLst>
          <pc:docMk/>
          <pc:sldMk cId="2566811918" sldId="271"/>
        </pc:sldMkLst>
        <pc:spChg chg="mod">
          <ac:chgData name="Wayne Yang" userId="S::wayne.yang@edu.sait.ca::b8352675-72fe-4b76-98fe-d9b9d49d37c9" providerId="AD" clId="Web-{64FB78BA-C5FF-479A-A9C5-D028A5B695B7}" dt="2021-03-17T02:06:13.998" v="6354" actId="20577"/>
          <ac:spMkLst>
            <pc:docMk/>
            <pc:sldMk cId="2566811918" sldId="271"/>
            <ac:spMk id="10" creationId="{5566666D-F224-4992-8984-7CD1C4E3B681}"/>
          </ac:spMkLst>
        </pc:spChg>
        <pc:spChg chg="mod">
          <ac:chgData name="Wayne Yang" userId="S::wayne.yang@edu.sait.ca::b8352675-72fe-4b76-98fe-d9b9d49d37c9" providerId="AD" clId="Web-{64FB78BA-C5FF-479A-A9C5-D028A5B695B7}" dt="2021-03-17T02:13:21.347" v="6407" actId="1076"/>
          <ac:spMkLst>
            <pc:docMk/>
            <pc:sldMk cId="2566811918" sldId="271"/>
            <ac:spMk id="11" creationId="{89646E18-B419-40AF-A461-C59BB785195F}"/>
          </ac:spMkLst>
        </pc:spChg>
        <pc:spChg chg="mod">
          <ac:chgData name="Wayne Yang" userId="S::wayne.yang@edu.sait.ca::b8352675-72fe-4b76-98fe-d9b9d49d37c9" providerId="AD" clId="Web-{64FB78BA-C5FF-479A-A9C5-D028A5B695B7}" dt="2021-03-17T02:14:00.566" v="6423" actId="1076"/>
          <ac:spMkLst>
            <pc:docMk/>
            <pc:sldMk cId="2566811918" sldId="271"/>
            <ac:spMk id="12" creationId="{F0DA1D2D-14BF-4B02-929A-EA7B42374380}"/>
          </ac:spMkLst>
        </pc:spChg>
        <pc:spChg chg="mod">
          <ac:chgData name="Wayne Yang" userId="S::wayne.yang@edu.sait.ca::b8352675-72fe-4b76-98fe-d9b9d49d37c9" providerId="AD" clId="Web-{64FB78BA-C5FF-479A-A9C5-D028A5B695B7}" dt="2021-03-17T02:14:02.441" v="6424" actId="1076"/>
          <ac:spMkLst>
            <pc:docMk/>
            <pc:sldMk cId="2566811918" sldId="271"/>
            <ac:spMk id="13" creationId="{6F57192F-DEFC-446B-896A-86F5E53C7B70}"/>
          </ac:spMkLst>
        </pc:spChg>
        <pc:spChg chg="mod">
          <ac:chgData name="Wayne Yang" userId="S::wayne.yang@edu.sait.ca::b8352675-72fe-4b76-98fe-d9b9d49d37c9" providerId="AD" clId="Web-{64FB78BA-C5FF-479A-A9C5-D028A5B695B7}" dt="2021-03-17T02:14:04.535" v="6425" actId="1076"/>
          <ac:spMkLst>
            <pc:docMk/>
            <pc:sldMk cId="2566811918" sldId="271"/>
            <ac:spMk id="14" creationId="{D9C8DBB4-4B92-4577-86D3-C26BBEDACA79}"/>
          </ac:spMkLst>
        </pc:spChg>
        <pc:spChg chg="mod">
          <ac:chgData name="Wayne Yang" userId="S::wayne.yang@edu.sait.ca::b8352675-72fe-4b76-98fe-d9b9d49d37c9" providerId="AD" clId="Web-{64FB78BA-C5FF-479A-A9C5-D028A5B695B7}" dt="2021-03-17T02:06:08.060" v="6350" actId="20577"/>
          <ac:spMkLst>
            <pc:docMk/>
            <pc:sldMk cId="2566811918" sldId="271"/>
            <ac:spMk id="20" creationId="{584E8BB2-82DB-4F42-85A3-036C0802AA26}"/>
          </ac:spMkLst>
        </pc:spChg>
        <pc:grpChg chg="mod">
          <ac:chgData name="Wayne Yang" userId="S::wayne.yang@edu.sait.ca::b8352675-72fe-4b76-98fe-d9b9d49d37c9" providerId="AD" clId="Web-{64FB78BA-C5FF-479A-A9C5-D028A5B695B7}" dt="2021-03-17T02:13:47.785" v="6419" actId="1076"/>
          <ac:grpSpMkLst>
            <pc:docMk/>
            <pc:sldMk cId="2566811918" sldId="271"/>
            <ac:grpSpMk id="8" creationId="{763B9FDB-E241-4639-84B6-029BD9E8112E}"/>
          </ac:grpSpMkLst>
        </pc:grpChg>
      </pc:sldChg>
      <pc:sldChg chg="modSp">
        <pc:chgData name="Wayne Yang" userId="S::wayne.yang@edu.sait.ca::b8352675-72fe-4b76-98fe-d9b9d49d37c9" providerId="AD" clId="Web-{64FB78BA-C5FF-479A-A9C5-D028A5B695B7}" dt="2021-03-17T02:01:29.479" v="6335"/>
        <pc:sldMkLst>
          <pc:docMk/>
          <pc:sldMk cId="774261801" sldId="292"/>
        </pc:sldMkLst>
        <pc:graphicFrameChg chg="mod modGraphic">
          <ac:chgData name="Wayne Yang" userId="S::wayne.yang@edu.sait.ca::b8352675-72fe-4b76-98fe-d9b9d49d37c9" providerId="AD" clId="Web-{64FB78BA-C5FF-479A-A9C5-D028A5B695B7}" dt="2021-03-17T02:01:29.479" v="6335"/>
          <ac:graphicFrameMkLst>
            <pc:docMk/>
            <pc:sldMk cId="774261801" sldId="292"/>
            <ac:graphicFrameMk id="4" creationId="{C48ABC1F-6783-487B-9697-85592748E7C9}"/>
          </ac:graphicFrameMkLst>
        </pc:graphicFrameChg>
      </pc:sldChg>
      <pc:sldChg chg="modSp">
        <pc:chgData name="Wayne Yang" userId="S::wayne.yang@edu.sait.ca::b8352675-72fe-4b76-98fe-d9b9d49d37c9" providerId="AD" clId="Web-{64FB78BA-C5FF-479A-A9C5-D028A5B695B7}" dt="2021-03-17T01:17:55.822" v="1986"/>
        <pc:sldMkLst>
          <pc:docMk/>
          <pc:sldMk cId="30187245" sldId="296"/>
        </pc:sldMkLst>
        <pc:graphicFrameChg chg="mod modGraphic">
          <ac:chgData name="Wayne Yang" userId="S::wayne.yang@edu.sait.ca::b8352675-72fe-4b76-98fe-d9b9d49d37c9" providerId="AD" clId="Web-{64FB78BA-C5FF-479A-A9C5-D028A5B695B7}" dt="2021-03-17T01:17:55.822" v="1986"/>
          <ac:graphicFrameMkLst>
            <pc:docMk/>
            <pc:sldMk cId="30187245" sldId="296"/>
            <ac:graphicFrameMk id="6" creationId="{DA733954-731A-4E94-99F4-DD1402118A33}"/>
          </ac:graphicFrameMkLst>
        </pc:graphicFrameChg>
      </pc:sldChg>
      <pc:sldChg chg="modSp">
        <pc:chgData name="Wayne Yang" userId="S::wayne.yang@edu.sait.ca::b8352675-72fe-4b76-98fe-d9b9d49d37c9" providerId="AD" clId="Web-{64FB78BA-C5FF-479A-A9C5-D028A5B695B7}" dt="2021-03-17T01:34:33.787" v="4122"/>
        <pc:sldMkLst>
          <pc:docMk/>
          <pc:sldMk cId="1885209912" sldId="299"/>
        </pc:sldMkLst>
        <pc:graphicFrameChg chg="mod modGraphic">
          <ac:chgData name="Wayne Yang" userId="S::wayne.yang@edu.sait.ca::b8352675-72fe-4b76-98fe-d9b9d49d37c9" providerId="AD" clId="Web-{64FB78BA-C5FF-479A-A9C5-D028A5B695B7}" dt="2021-03-17T01:34:33.787" v="4122"/>
          <ac:graphicFrameMkLst>
            <pc:docMk/>
            <pc:sldMk cId="1885209912" sldId="299"/>
            <ac:graphicFrameMk id="6" creationId="{DA733954-731A-4E94-99F4-DD1402118A33}"/>
          </ac:graphicFrameMkLst>
        </pc:graphicFrameChg>
      </pc:sldChg>
    </pc:docChg>
  </pc:docChgLst>
  <pc:docChgLst>
    <pc:chgData name="Flavio Tikaishi Oliveira" userId="S::flavio.tikaishioliveira@edu.sait.ca::6f6920cd-0dcb-4147-b0ae-8a5fd3b926d9" providerId="AD" clId="Web-{FDD216FA-BB37-444B-B236-95A9DED18F3D}"/>
    <pc:docChg chg="addSld modSld">
      <pc:chgData name="Flavio Tikaishi Oliveira" userId="S::flavio.tikaishioliveira@edu.sait.ca::6f6920cd-0dcb-4147-b0ae-8a5fd3b926d9" providerId="AD" clId="Web-{FDD216FA-BB37-444B-B236-95A9DED18F3D}" dt="2021-03-17T02:13:06.490" v="2961" actId="20577"/>
      <pc:docMkLst>
        <pc:docMk/>
      </pc:docMkLst>
      <pc:sldChg chg="modSp">
        <pc:chgData name="Flavio Tikaishi Oliveira" userId="S::flavio.tikaishioliveira@edu.sait.ca::6f6920cd-0dcb-4147-b0ae-8a5fd3b926d9" providerId="AD" clId="Web-{FDD216FA-BB37-444B-B236-95A9DED18F3D}" dt="2021-03-17T02:13:06.490" v="2961" actId="20577"/>
        <pc:sldMkLst>
          <pc:docMk/>
          <pc:sldMk cId="2566811918" sldId="271"/>
        </pc:sldMkLst>
        <pc:spChg chg="mod">
          <ac:chgData name="Flavio Tikaishi Oliveira" userId="S::flavio.tikaishioliveira@edu.sait.ca::6f6920cd-0dcb-4147-b0ae-8a5fd3b926d9" providerId="AD" clId="Web-{FDD216FA-BB37-444B-B236-95A9DED18F3D}" dt="2021-03-17T02:13:06.490" v="2961" actId="20577"/>
          <ac:spMkLst>
            <pc:docMk/>
            <pc:sldMk cId="2566811918" sldId="271"/>
            <ac:spMk id="10" creationId="{5566666D-F224-4992-8984-7CD1C4E3B681}"/>
          </ac:spMkLst>
        </pc:spChg>
        <pc:spChg chg="mod">
          <ac:chgData name="Flavio Tikaishi Oliveira" userId="S::flavio.tikaishioliveira@edu.sait.ca::6f6920cd-0dcb-4147-b0ae-8a5fd3b926d9" providerId="AD" clId="Web-{FDD216FA-BB37-444B-B236-95A9DED18F3D}" dt="2021-03-17T02:08:37.816" v="2876" actId="20577"/>
          <ac:spMkLst>
            <pc:docMk/>
            <pc:sldMk cId="2566811918" sldId="271"/>
            <ac:spMk id="20" creationId="{584E8BB2-82DB-4F42-85A3-036C0802AA26}"/>
          </ac:spMkLst>
        </pc:spChg>
      </pc:sldChg>
      <pc:sldChg chg="modSp">
        <pc:chgData name="Flavio Tikaishi Oliveira" userId="S::flavio.tikaishioliveira@edu.sait.ca::6f6920cd-0dcb-4147-b0ae-8a5fd3b926d9" providerId="AD" clId="Web-{FDD216FA-BB37-444B-B236-95A9DED18F3D}" dt="2021-03-17T01:34:16.066" v="1253"/>
        <pc:sldMkLst>
          <pc:docMk/>
          <pc:sldMk cId="1924877924" sldId="295"/>
        </pc:sldMkLst>
        <pc:graphicFrameChg chg="mod modGraphic">
          <ac:chgData name="Flavio Tikaishi Oliveira" userId="S::flavio.tikaishioliveira@edu.sait.ca::6f6920cd-0dcb-4147-b0ae-8a5fd3b926d9" providerId="AD" clId="Web-{FDD216FA-BB37-444B-B236-95A9DED18F3D}" dt="2021-03-17T01:34:16.066" v="1253"/>
          <ac:graphicFrameMkLst>
            <pc:docMk/>
            <pc:sldMk cId="1924877924" sldId="295"/>
            <ac:graphicFrameMk id="6" creationId="{DA733954-731A-4E94-99F4-DD1402118A33}"/>
          </ac:graphicFrameMkLst>
        </pc:graphicFrameChg>
      </pc:sldChg>
      <pc:sldChg chg="modSp">
        <pc:chgData name="Flavio Tikaishi Oliveira" userId="S::flavio.tikaishioliveira@edu.sait.ca::6f6920cd-0dcb-4147-b0ae-8a5fd3b926d9" providerId="AD" clId="Web-{FDD216FA-BB37-444B-B236-95A9DED18F3D}" dt="2021-03-17T02:02:01.594" v="2555"/>
        <pc:sldMkLst>
          <pc:docMk/>
          <pc:sldMk cId="3558917763" sldId="298"/>
        </pc:sldMkLst>
        <pc:spChg chg="mod">
          <ac:chgData name="Flavio Tikaishi Oliveira" userId="S::flavio.tikaishioliveira@edu.sait.ca::6f6920cd-0dcb-4147-b0ae-8a5fd3b926d9" providerId="AD" clId="Web-{FDD216FA-BB37-444B-B236-95A9DED18F3D}" dt="2021-03-17T01:50:20.901" v="1953" actId="20577"/>
          <ac:spMkLst>
            <pc:docMk/>
            <pc:sldMk cId="3558917763" sldId="298"/>
            <ac:spMk id="14" creationId="{1C091803-41C2-48E0-9228-5148460C7479}"/>
          </ac:spMkLst>
        </pc:spChg>
        <pc:graphicFrameChg chg="mod modGraphic">
          <ac:chgData name="Flavio Tikaishi Oliveira" userId="S::flavio.tikaishioliveira@edu.sait.ca::6f6920cd-0dcb-4147-b0ae-8a5fd3b926d9" providerId="AD" clId="Web-{FDD216FA-BB37-444B-B236-95A9DED18F3D}" dt="2021-03-17T02:02:01.594" v="2555"/>
          <ac:graphicFrameMkLst>
            <pc:docMk/>
            <pc:sldMk cId="3558917763" sldId="298"/>
            <ac:graphicFrameMk id="6" creationId="{DA733954-731A-4E94-99F4-DD1402118A33}"/>
          </ac:graphicFrameMkLst>
        </pc:graphicFrameChg>
      </pc:sldChg>
      <pc:sldChg chg="modSp add replId">
        <pc:chgData name="Flavio Tikaishi Oliveira" userId="S::flavio.tikaishioliveira@edu.sait.ca::6f6920cd-0dcb-4147-b0ae-8a5fd3b926d9" providerId="AD" clId="Web-{FDD216FA-BB37-444B-B236-95A9DED18F3D}" dt="2021-03-17T02:10:42.004" v="2940"/>
        <pc:sldMkLst>
          <pc:docMk/>
          <pc:sldMk cId="3416152520" sldId="314"/>
        </pc:sldMkLst>
        <pc:graphicFrameChg chg="mod modGraphic">
          <ac:chgData name="Flavio Tikaishi Oliveira" userId="S::flavio.tikaishioliveira@edu.sait.ca::6f6920cd-0dcb-4147-b0ae-8a5fd3b926d9" providerId="AD" clId="Web-{FDD216FA-BB37-444B-B236-95A9DED18F3D}" dt="2021-03-17T02:10:42.004" v="2940"/>
          <ac:graphicFrameMkLst>
            <pc:docMk/>
            <pc:sldMk cId="3416152520" sldId="314"/>
            <ac:graphicFrameMk id="4" creationId="{C48ABC1F-6783-487B-9697-85592748E7C9}"/>
          </ac:graphicFrameMkLst>
        </pc:graphicFrameChg>
      </pc:sldChg>
    </pc:docChg>
  </pc:docChgLst>
  <pc:docChgLst>
    <pc:chgData name="Hilary MacDonald" userId="S::hilary.macdonald@edu.sait.ca::ad87e6c2-bef9-4bb1-baa4-5b3dc2f40e17" providerId="AD" clId="Web-{B421A8A7-1315-4B6F-B762-3F011B254D1D}"/>
    <pc:docChg chg="modSld">
      <pc:chgData name="Hilary MacDonald" userId="S::hilary.macdonald@edu.sait.ca::ad87e6c2-bef9-4bb1-baa4-5b3dc2f40e17" providerId="AD" clId="Web-{B421A8A7-1315-4B6F-B762-3F011B254D1D}" dt="2021-03-17T03:01:57.727" v="109"/>
      <pc:docMkLst>
        <pc:docMk/>
      </pc:docMkLst>
      <pc:sldChg chg="modSp">
        <pc:chgData name="Hilary MacDonald" userId="S::hilary.macdonald@edu.sait.ca::ad87e6c2-bef9-4bb1-baa4-5b3dc2f40e17" providerId="AD" clId="Web-{B421A8A7-1315-4B6F-B762-3F011B254D1D}" dt="2021-03-17T02:50:43.286" v="25"/>
        <pc:sldMkLst>
          <pc:docMk/>
          <pc:sldMk cId="1924877924" sldId="295"/>
        </pc:sldMkLst>
        <pc:graphicFrameChg chg="mod modGraphic">
          <ac:chgData name="Hilary MacDonald" userId="S::hilary.macdonald@edu.sait.ca::ad87e6c2-bef9-4bb1-baa4-5b3dc2f40e17" providerId="AD" clId="Web-{B421A8A7-1315-4B6F-B762-3F011B254D1D}" dt="2021-03-17T02:50:43.286" v="25"/>
          <ac:graphicFrameMkLst>
            <pc:docMk/>
            <pc:sldMk cId="1924877924" sldId="295"/>
            <ac:graphicFrameMk id="6" creationId="{DA733954-731A-4E94-99F4-DD1402118A33}"/>
          </ac:graphicFrameMkLst>
        </pc:graphicFrameChg>
      </pc:sldChg>
      <pc:sldChg chg="modSp">
        <pc:chgData name="Hilary MacDonald" userId="S::hilary.macdonald@edu.sait.ca::ad87e6c2-bef9-4bb1-baa4-5b3dc2f40e17" providerId="AD" clId="Web-{B421A8A7-1315-4B6F-B762-3F011B254D1D}" dt="2021-03-17T02:51:10.302" v="27"/>
        <pc:sldMkLst>
          <pc:docMk/>
          <pc:sldMk cId="30187245" sldId="296"/>
        </pc:sldMkLst>
        <pc:graphicFrameChg chg="mod modGraphic">
          <ac:chgData name="Hilary MacDonald" userId="S::hilary.macdonald@edu.sait.ca::ad87e6c2-bef9-4bb1-baa4-5b3dc2f40e17" providerId="AD" clId="Web-{B421A8A7-1315-4B6F-B762-3F011B254D1D}" dt="2021-03-17T02:51:10.302" v="27"/>
          <ac:graphicFrameMkLst>
            <pc:docMk/>
            <pc:sldMk cId="30187245" sldId="296"/>
            <ac:graphicFrameMk id="6" creationId="{DA733954-731A-4E94-99F4-DD1402118A33}"/>
          </ac:graphicFrameMkLst>
        </pc:graphicFrameChg>
      </pc:sldChg>
      <pc:sldChg chg="modSp">
        <pc:chgData name="Hilary MacDonald" userId="S::hilary.macdonald@edu.sait.ca::ad87e6c2-bef9-4bb1-baa4-5b3dc2f40e17" providerId="AD" clId="Web-{B421A8A7-1315-4B6F-B762-3F011B254D1D}" dt="2021-03-17T02:53:54.240" v="37"/>
        <pc:sldMkLst>
          <pc:docMk/>
          <pc:sldMk cId="64293689" sldId="297"/>
        </pc:sldMkLst>
        <pc:graphicFrameChg chg="mod modGraphic">
          <ac:chgData name="Hilary MacDonald" userId="S::hilary.macdonald@edu.sait.ca::ad87e6c2-bef9-4bb1-baa4-5b3dc2f40e17" providerId="AD" clId="Web-{B421A8A7-1315-4B6F-B762-3F011B254D1D}" dt="2021-03-17T02:53:54.240" v="37"/>
          <ac:graphicFrameMkLst>
            <pc:docMk/>
            <pc:sldMk cId="64293689" sldId="297"/>
            <ac:graphicFrameMk id="6" creationId="{DA733954-731A-4E94-99F4-DD1402118A33}"/>
          </ac:graphicFrameMkLst>
        </pc:graphicFrameChg>
      </pc:sldChg>
      <pc:sldChg chg="modSp">
        <pc:chgData name="Hilary MacDonald" userId="S::hilary.macdonald@edu.sait.ca::ad87e6c2-bef9-4bb1-baa4-5b3dc2f40e17" providerId="AD" clId="Web-{B421A8A7-1315-4B6F-B762-3F011B254D1D}" dt="2021-03-17T03:01:57.727" v="109"/>
        <pc:sldMkLst>
          <pc:docMk/>
          <pc:sldMk cId="1885209912" sldId="299"/>
        </pc:sldMkLst>
        <pc:graphicFrameChg chg="mod modGraphic">
          <ac:chgData name="Hilary MacDonald" userId="S::hilary.macdonald@edu.sait.ca::ad87e6c2-bef9-4bb1-baa4-5b3dc2f40e17" providerId="AD" clId="Web-{B421A8A7-1315-4B6F-B762-3F011B254D1D}" dt="2021-03-17T03:01:57.727" v="109"/>
          <ac:graphicFrameMkLst>
            <pc:docMk/>
            <pc:sldMk cId="1885209912" sldId="299"/>
            <ac:graphicFrameMk id="6" creationId="{DA733954-731A-4E94-99F4-DD1402118A33}"/>
          </ac:graphicFrameMkLst>
        </pc:graphicFrameChg>
      </pc:sldChg>
    </pc:docChg>
  </pc:docChgLst>
  <pc:docChgLst>
    <pc:chgData name="Wayne Yang" userId="S::wayne.yang@edu.sait.ca::b8352675-72fe-4b76-98fe-d9b9d49d37c9" providerId="AD" clId="Web-{F9D2A351-04EF-4B3A-9975-F5EAF8C578D0}"/>
    <pc:docChg chg="addSld delSld modSld">
      <pc:chgData name="Wayne Yang" userId="S::wayne.yang@edu.sait.ca::b8352675-72fe-4b76-98fe-d9b9d49d37c9" providerId="AD" clId="Web-{F9D2A351-04EF-4B3A-9975-F5EAF8C578D0}" dt="2021-03-19T03:19:43.724" v="829" actId="20577"/>
      <pc:docMkLst>
        <pc:docMk/>
      </pc:docMkLst>
      <pc:sldChg chg="modSp">
        <pc:chgData name="Wayne Yang" userId="S::wayne.yang@edu.sait.ca::b8352675-72fe-4b76-98fe-d9b9d49d37c9" providerId="AD" clId="Web-{F9D2A351-04EF-4B3A-9975-F5EAF8C578D0}" dt="2021-03-19T03:17:44.926" v="653" actId="20577"/>
        <pc:sldMkLst>
          <pc:docMk/>
          <pc:sldMk cId="2594472186" sldId="306"/>
        </pc:sldMkLst>
        <pc:spChg chg="mod">
          <ac:chgData name="Wayne Yang" userId="S::wayne.yang@edu.sait.ca::b8352675-72fe-4b76-98fe-d9b9d49d37c9" providerId="AD" clId="Web-{F9D2A351-04EF-4B3A-9975-F5EAF8C578D0}" dt="2021-03-19T03:17:44.926" v="653" actId="20577"/>
          <ac:spMkLst>
            <pc:docMk/>
            <pc:sldMk cId="2594472186" sldId="306"/>
            <ac:spMk id="3" creationId="{1837927C-870D-4714-836F-D3A19DC6FC25}"/>
          </ac:spMkLst>
        </pc:spChg>
      </pc:sldChg>
      <pc:sldChg chg="addSp modSp">
        <pc:chgData name="Wayne Yang" userId="S::wayne.yang@edu.sait.ca::b8352675-72fe-4b76-98fe-d9b9d49d37c9" providerId="AD" clId="Web-{F9D2A351-04EF-4B3A-9975-F5EAF8C578D0}" dt="2021-03-19T03:19:43.724" v="829" actId="20577"/>
        <pc:sldMkLst>
          <pc:docMk/>
          <pc:sldMk cId="1660250131" sldId="309"/>
        </pc:sldMkLst>
        <pc:spChg chg="add mod">
          <ac:chgData name="Wayne Yang" userId="S::wayne.yang@edu.sait.ca::b8352675-72fe-4b76-98fe-d9b9d49d37c9" providerId="AD" clId="Web-{F9D2A351-04EF-4B3A-9975-F5EAF8C578D0}" dt="2021-03-19T03:19:43.724" v="829" actId="20577"/>
          <ac:spMkLst>
            <pc:docMk/>
            <pc:sldMk cId="1660250131" sldId="309"/>
            <ac:spMk id="3" creationId="{0E8F7896-43AF-4F16-86D0-E537667EE29C}"/>
          </ac:spMkLst>
        </pc:spChg>
      </pc:sldChg>
      <pc:sldChg chg="modSp">
        <pc:chgData name="Wayne Yang" userId="S::wayne.yang@edu.sait.ca::b8352675-72fe-4b76-98fe-d9b9d49d37c9" providerId="AD" clId="Web-{F9D2A351-04EF-4B3A-9975-F5EAF8C578D0}" dt="2021-03-19T03:14:59.207" v="509" actId="20577"/>
        <pc:sldMkLst>
          <pc:docMk/>
          <pc:sldMk cId="2198203308" sldId="312"/>
        </pc:sldMkLst>
        <pc:spChg chg="mod">
          <ac:chgData name="Wayne Yang" userId="S::wayne.yang@edu.sait.ca::b8352675-72fe-4b76-98fe-d9b9d49d37c9" providerId="AD" clId="Web-{F9D2A351-04EF-4B3A-9975-F5EAF8C578D0}" dt="2021-03-19T03:14:59.207" v="509" actId="20577"/>
          <ac:spMkLst>
            <pc:docMk/>
            <pc:sldMk cId="2198203308" sldId="312"/>
            <ac:spMk id="3" creationId="{1837927C-870D-4714-836F-D3A19DC6FC25}"/>
          </ac:spMkLst>
        </pc:spChg>
      </pc:sldChg>
      <pc:sldChg chg="new del">
        <pc:chgData name="Wayne Yang" userId="S::wayne.yang@edu.sait.ca::b8352675-72fe-4b76-98fe-d9b9d49d37c9" providerId="AD" clId="Web-{F9D2A351-04EF-4B3A-9975-F5EAF8C578D0}" dt="2021-03-19T03:09:00.282" v="90"/>
        <pc:sldMkLst>
          <pc:docMk/>
          <pc:sldMk cId="2991964180" sldId="319"/>
        </pc:sldMkLst>
      </pc:sldChg>
      <pc:sldChg chg="modSp add replId">
        <pc:chgData name="Wayne Yang" userId="S::wayne.yang@edu.sait.ca::b8352675-72fe-4b76-98fe-d9b9d49d37c9" providerId="AD" clId="Web-{F9D2A351-04EF-4B3A-9975-F5EAF8C578D0}" dt="2021-03-19T03:15:19.519" v="511" actId="20577"/>
        <pc:sldMkLst>
          <pc:docMk/>
          <pc:sldMk cId="1448069515" sldId="320"/>
        </pc:sldMkLst>
        <pc:spChg chg="mod">
          <ac:chgData name="Wayne Yang" userId="S::wayne.yang@edu.sait.ca::b8352675-72fe-4b76-98fe-d9b9d49d37c9" providerId="AD" clId="Web-{F9D2A351-04EF-4B3A-9975-F5EAF8C578D0}" dt="2021-03-19T03:15:19.519" v="511" actId="20577"/>
          <ac:spMkLst>
            <pc:docMk/>
            <pc:sldMk cId="1448069515" sldId="320"/>
            <ac:spMk id="3" creationId="{1837927C-870D-4714-836F-D3A19DC6FC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Load the Data Set into SQL Server. </a:t>
            </a:r>
          </a:p>
          <a:p>
            <a:r>
              <a:rPr lang="en-US" b="1"/>
              <a:t>Use the SQL Server Management Studio (SSMS) Diagramming tool to produce the Database Diagram.</a:t>
            </a:r>
          </a:p>
        </p:txBody>
      </p:sp>
      <p:sp>
        <p:nvSpPr>
          <p:cNvPr id="4" name="Slide Number Placeholder 3"/>
          <p:cNvSpPr>
            <a:spLocks noGrp="1"/>
          </p:cNvSpPr>
          <p:nvPr>
            <p:ph type="sldNum" sz="quarter" idx="5"/>
          </p:nvPr>
        </p:nvSpPr>
        <p:spPr/>
        <p:txBody>
          <a:bodyPr/>
          <a:lstStyle/>
          <a:p>
            <a:fld id="{D7F6E855-DD32-4903-AB0F-177C36A40FE4}" type="slidenum">
              <a:rPr lang="en-US" smtClean="0"/>
              <a:t>19</a:t>
            </a:fld>
            <a:endParaRPr lang="en-US"/>
          </a:p>
        </p:txBody>
      </p:sp>
    </p:spTree>
    <p:extLst>
      <p:ext uri="{BB962C8B-B14F-4D97-AF65-F5344CB8AC3E}">
        <p14:creationId xmlns:p14="http://schemas.microsoft.com/office/powerpoint/2010/main" val="427139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23</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25</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26</a:t>
            </a:fld>
            <a:endParaRPr lang="en-US"/>
          </a:p>
        </p:txBody>
      </p:sp>
    </p:spTree>
    <p:extLst>
      <p:ext uri="{BB962C8B-B14F-4D97-AF65-F5344CB8AC3E}">
        <p14:creationId xmlns:p14="http://schemas.microsoft.com/office/powerpoint/2010/main" val="20755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31</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32</a:t>
            </a:fld>
            <a:endParaRPr lang="en-US"/>
          </a:p>
        </p:txBody>
      </p:sp>
    </p:spTree>
    <p:extLst>
      <p:ext uri="{BB962C8B-B14F-4D97-AF65-F5344CB8AC3E}">
        <p14:creationId xmlns:p14="http://schemas.microsoft.com/office/powerpoint/2010/main" val="290095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step is complete when we have produced a satisfactory description of the situation and when we have identified (but not necessarily gathered) the key facts and data.</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prstClr val="black"/>
                </a:solidFill>
              </a:rPr>
              <a:t>This step is complete when we have found and organized relevant information for the situation at hand and when we have made some initial hypotheses about the source of the problem and potential solutions.</a:t>
            </a:r>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prstClr val="black"/>
                </a:solidFill>
              </a:rPr>
              <a:t>This step is complete when we have produced a working problem statement.</a:t>
            </a:r>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prstClr val="black"/>
                </a:solidFill>
              </a:rPr>
              <a:t>This step is complete when we have produced a list of potential solutions and perhaps a list of advantages and disadvantages for each one.</a:t>
            </a:r>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prstClr val="black"/>
                </a:solidFill>
              </a:rPr>
              <a:t>This step is complete when we have produced a recommended course of action, along with justification that supports it.</a:t>
            </a:r>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prstClr val="black"/>
                </a:solidFill>
              </a:rPr>
              <a:t>This step is complete when we have produced an implementation plan and executed enough of it to begin evaluating how well it is succeeding.</a:t>
            </a:r>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Candidate Data Sets available on Brightspace D2L: </a:t>
            </a:r>
          </a:p>
          <a:p>
            <a:pPr marL="171450" indent="-171450">
              <a:buFont typeface="Arial" panose="020B0604020202020204" pitchFamily="34" charset="0"/>
              <a:buChar char="•"/>
            </a:pPr>
            <a:r>
              <a:rPr lang="en-US" sz="1200" b="1">
                <a:latin typeface="Segoe UI" panose="020B0502040204020203" pitchFamily="34" charset="0"/>
              </a:rPr>
              <a:t>GlobalLandTemperatures_GlobalLandTemperaturesByCountry.csv</a:t>
            </a:r>
          </a:p>
          <a:p>
            <a:pPr marL="171450" indent="-171450">
              <a:buFont typeface="Arial" panose="020B0604020202020204" pitchFamily="34" charset="0"/>
              <a:buChar char="•"/>
            </a:pPr>
            <a:r>
              <a:rPr lang="en-US" sz="1200" b="1">
                <a:latin typeface="Segoe UI" panose="020B0502040204020203" pitchFamily="34" charset="0"/>
              </a:rPr>
              <a:t>GlobalLandTemperatures_GlobalLandTemperaturesByMajorCity.csv</a:t>
            </a:r>
            <a:endParaRPr lang="en-US" sz="1200" b="1" i="0">
              <a:effectLst/>
              <a:latin typeface="Segoe UI" panose="020B0502040204020203" pitchFamily="34" charset="0"/>
            </a:endParaRPr>
          </a:p>
          <a:p>
            <a:pPr marL="171450" indent="-171450">
              <a:buFont typeface="Arial" panose="020B0604020202020204" pitchFamily="34" charset="0"/>
              <a:buChar char="•"/>
            </a:pPr>
            <a:r>
              <a:rPr lang="en-US" sz="1200" b="1">
                <a:latin typeface="Segoe UI" panose="020B0502040204020203" pitchFamily="34" charset="0"/>
              </a:rPr>
              <a:t>GlobalLandTemperatures_GlobalLandTemperaturesByState.csv</a:t>
            </a:r>
          </a:p>
          <a:p>
            <a:pPr marL="171450" indent="-171450">
              <a:buFont typeface="Arial" panose="020B0604020202020204" pitchFamily="34" charset="0"/>
              <a:buChar char="•"/>
            </a:pPr>
            <a:r>
              <a:rPr lang="en-US" sz="1200" b="1">
                <a:latin typeface="Segoe UI" panose="020B0502040204020203" pitchFamily="34" charset="0"/>
              </a:rPr>
              <a:t>GlobalLandTemperatures_GlobalTemperatures.csv</a:t>
            </a:r>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18</a:t>
            </a:fld>
            <a:endParaRPr lang="en-US"/>
          </a:p>
        </p:txBody>
      </p:sp>
    </p:spTree>
    <p:extLst>
      <p:ext uri="{BB962C8B-B14F-4D97-AF65-F5344CB8AC3E}">
        <p14:creationId xmlns:p14="http://schemas.microsoft.com/office/powerpoint/2010/main" val="26129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2021-03-19</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2021-03-19</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cases.open.ubc.ca/global-climate-justi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ases.open.ubc.ca/global-climate-just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34030" y="2323632"/>
            <a:ext cx="12154860" cy="4531989"/>
          </a:xfrm>
        </p:spPr>
        <p:txBody>
          <a:bodyPr>
            <a:normAutofit/>
          </a:bodyPr>
          <a:lstStyle/>
          <a:p>
            <a:r>
              <a:rPr lang="en-CA">
                <a:solidFill>
                  <a:srgbClr val="FFFFFF"/>
                </a:solidFill>
              </a:rPr>
              <a:t>DATA 410 – </a:t>
            </a:r>
            <a:br>
              <a:rPr lang="en-CA">
                <a:solidFill>
                  <a:srgbClr val="FFFFFF"/>
                </a:solidFill>
              </a:rPr>
            </a:br>
            <a:r>
              <a:rPr lang="en-CA">
                <a:solidFill>
                  <a:srgbClr val="FFFFFF"/>
                </a:solidFill>
              </a:rPr>
              <a:t>Assignment 3</a:t>
            </a:r>
            <a:br>
              <a:rPr lang="en-CA">
                <a:solidFill>
                  <a:srgbClr val="FFFFFF"/>
                </a:solidFill>
                <a:cs typeface="Calibri Light"/>
              </a:rPr>
            </a:br>
            <a:r>
              <a:rPr lang="en-CA">
                <a:ea typeface="+mj-lt"/>
                <a:cs typeface="+mj-lt"/>
              </a:rPr>
              <a:t>Visualizing Data to Assist in Decision Making</a:t>
            </a:r>
          </a:p>
        </p:txBody>
      </p:sp>
      <p:sp>
        <p:nvSpPr>
          <p:cNvPr id="3" name="TextBox 2">
            <a:extLst>
              <a:ext uri="{FF2B5EF4-FFF2-40B4-BE49-F238E27FC236}">
                <a16:creationId xmlns:a16="http://schemas.microsoft.com/office/drawing/2014/main" id="{2B155461-1E50-4610-96D7-BD5DEDC74BED}"/>
              </a:ext>
            </a:extLst>
          </p:cNvPr>
          <p:cNvSpPr txBox="1"/>
          <p:nvPr/>
        </p:nvSpPr>
        <p:spPr>
          <a:xfrm>
            <a:off x="7067550" y="191849"/>
            <a:ext cx="4765343" cy="1200329"/>
          </a:xfrm>
          <a:prstGeom prst="rect">
            <a:avLst/>
          </a:prstGeom>
          <a:noFill/>
        </p:spPr>
        <p:txBody>
          <a:bodyPr wrap="none" lIns="91440" tIns="45720" rIns="91440" bIns="45720" rtlCol="0" anchor="t">
            <a:spAutoFit/>
          </a:bodyPr>
          <a:lstStyle/>
          <a:p>
            <a:r>
              <a:rPr lang="en-US"/>
              <a:t>Team Members that completed this assignment: </a:t>
            </a:r>
          </a:p>
          <a:p>
            <a:pPr marL="285750" indent="-285750">
              <a:buFont typeface="Arial" panose="020B0604020202020204" pitchFamily="34" charset="0"/>
              <a:buChar char="•"/>
            </a:pPr>
            <a:r>
              <a:rPr lang="en-US"/>
              <a:t>Flavio Akira</a:t>
            </a:r>
            <a:endParaRPr lang="en-US">
              <a:cs typeface="Calibri"/>
            </a:endParaRPr>
          </a:p>
          <a:p>
            <a:pPr marL="285750" indent="-285750">
              <a:buFont typeface="Arial" panose="020B0604020202020204" pitchFamily="34" charset="0"/>
              <a:buChar char="•"/>
            </a:pPr>
            <a:r>
              <a:rPr lang="en-US"/>
              <a:t>Hilary MacDonald</a:t>
            </a:r>
            <a:endParaRPr lang="en-US">
              <a:cs typeface="Calibri"/>
            </a:endParaRPr>
          </a:p>
          <a:p>
            <a:pPr marL="285750" indent="-285750">
              <a:buFont typeface="Arial" panose="020B0604020202020204" pitchFamily="34" charset="0"/>
              <a:buChar char="•"/>
            </a:pPr>
            <a:r>
              <a:rPr lang="en-US"/>
              <a:t>Wayne Yang</a:t>
            </a:r>
            <a:endParaRPr lang="en-US">
              <a:cs typeface="Calibri"/>
            </a:endParaRPr>
          </a:p>
        </p:txBody>
      </p:sp>
    </p:spTree>
    <p:extLst>
      <p:ext uri="{BB962C8B-B14F-4D97-AF65-F5344CB8AC3E}">
        <p14:creationId xmlns:p14="http://schemas.microsoft.com/office/powerpoint/2010/main" val="2642328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Problem Solving Process</a:t>
            </a:r>
            <a:br>
              <a:rPr lang="en-CA" sz="4000">
                <a:solidFill>
                  <a:srgbClr val="FFFFFF"/>
                </a:solidFill>
              </a:rPr>
            </a:br>
            <a:r>
              <a:rPr lang="en-CA" sz="4000">
                <a:solidFill>
                  <a:srgbClr val="FFFFFF"/>
                </a:solidFill>
              </a:rPr>
              <a:t>6 – Implementing a solution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314924008"/>
              </p:ext>
            </p:extLst>
          </p:nvPr>
        </p:nvGraphicFramePr>
        <p:xfrm>
          <a:off x="576942" y="2609331"/>
          <a:ext cx="11002348" cy="366268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Q6.1</a:t>
                      </a:r>
                    </a:p>
                  </a:txBody>
                  <a:tcPr/>
                </a:tc>
                <a:tc>
                  <a:txBody>
                    <a:bodyPr/>
                    <a:lstStyle/>
                    <a:p>
                      <a:r>
                        <a:rPr lang="en-US" sz="1800"/>
                        <a:t>What were the barriers to successful implementation?</a:t>
                      </a:r>
                    </a:p>
                  </a:txBody>
                  <a:tcPr/>
                </a:tc>
                <a:tc>
                  <a:txBody>
                    <a:bodyPr/>
                    <a:lstStyle/>
                    <a:p>
                      <a:r>
                        <a:rPr lang="en-US" sz="1800"/>
                        <a:t>Global unity and personal accountability. Countries would initially be on board for new protocols/agreements, then would rescind their support when it no longer suited their needs. </a:t>
                      </a:r>
                      <a:endParaRPr lang="en-US"/>
                    </a:p>
                  </a:txBody>
                  <a:tcPr/>
                </a:tc>
                <a:extLst>
                  <a:ext uri="{0D108BD9-81ED-4DB2-BD59-A6C34878D82A}">
                    <a16:rowId xmlns:a16="http://schemas.microsoft.com/office/drawing/2014/main" val="1285076396"/>
                  </a:ext>
                </a:extLst>
              </a:tr>
              <a:tr h="370840">
                <a:tc>
                  <a:txBody>
                    <a:bodyPr/>
                    <a:lstStyle/>
                    <a:p>
                      <a:r>
                        <a:rPr lang="en-US" sz="1800"/>
                        <a:t>Q6.2</a:t>
                      </a:r>
                    </a:p>
                  </a:txBody>
                  <a:tcPr/>
                </a:tc>
                <a:tc>
                  <a:txBody>
                    <a:bodyPr/>
                    <a:lstStyle/>
                    <a:p>
                      <a:r>
                        <a:rPr lang="en-US" sz="1800"/>
                        <a:t>Where was there support and motivation, or resistance and conflict?</a:t>
                      </a:r>
                    </a:p>
                  </a:txBody>
                  <a:tcPr/>
                </a:tc>
                <a:tc>
                  <a:txBody>
                    <a:bodyPr/>
                    <a:lstStyle/>
                    <a:p>
                      <a:r>
                        <a:rPr lang="en-US" sz="1800"/>
                        <a:t>Initial support and motivation appears to be strong at the beginning of a new protocol/agreement. </a:t>
                      </a:r>
                    </a:p>
                    <a:p>
                      <a:pPr lvl="0">
                        <a:buNone/>
                      </a:pPr>
                      <a:endParaRPr lang="en-US" sz="1800"/>
                    </a:p>
                    <a:p>
                      <a:pPr lvl="0">
                        <a:buNone/>
                      </a:pPr>
                      <a:r>
                        <a:rPr lang="en-US" sz="1800"/>
                        <a:t>Resistance and conflict appears later as the date for countries to reduce emissions/be held accountable approaches. </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Were there resources available for successful implementation?</a:t>
                      </a:r>
                    </a:p>
                  </a:txBody>
                  <a:tcPr/>
                </a:tc>
                <a:tc>
                  <a:txBody>
                    <a:bodyPr/>
                    <a:lstStyle/>
                    <a:p>
                      <a:r>
                        <a:rPr lang="en-US" sz="1800"/>
                        <a:t>The resources (</a:t>
                      </a:r>
                      <a:r>
                        <a:rPr lang="en-US" sz="1800" err="1"/>
                        <a:t>ie</a:t>
                      </a:r>
                      <a:r>
                        <a:rPr lang="en-US" sz="1800"/>
                        <a:t>: information and available technology) are readily available for successful implementation. The issues lie on the global political front, not the scientific community. </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 </a:t>
            </a:r>
            <a:br>
              <a:rPr lang="en-CA">
                <a:solidFill>
                  <a:srgbClr val="FFFFFF"/>
                </a:solidFill>
              </a:rPr>
            </a:br>
            <a:r>
              <a:rPr lang="en-CA">
                <a:solidFill>
                  <a:srgbClr val="FFFFFF"/>
                </a:solidFill>
              </a:rPr>
              <a:t>Data Understanding – High Level</a:t>
            </a:r>
          </a:p>
        </p:txBody>
      </p:sp>
    </p:spTree>
    <p:extLst>
      <p:ext uri="{BB962C8B-B14F-4D97-AF65-F5344CB8AC3E}">
        <p14:creationId xmlns:p14="http://schemas.microsoft.com/office/powerpoint/2010/main" val="33254943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838201" y="1460542"/>
            <a:ext cx="10515599" cy="5206999"/>
            <a:chOff x="736847" y="997527"/>
            <a:chExt cx="9913259" cy="5509201"/>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2"/>
            <a:stretch>
              <a:fillRect/>
            </a:stretch>
          </p:blipFill>
          <p:spPr>
            <a:xfrm>
              <a:off x="736847" y="997527"/>
              <a:ext cx="9913259" cy="5509201"/>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3949009" y="1094258"/>
              <a:ext cx="2064473" cy="29906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Natural Events</a:t>
              </a:r>
              <a:endParaRPr lang="en-CA">
                <a:solidFill>
                  <a:schemeClr val="tx1"/>
                </a:solidFill>
                <a:cs typeface="Calibri"/>
              </a:endParaRPr>
            </a:p>
            <a:p>
              <a:pPr algn="ctr"/>
              <a:r>
                <a:rPr lang="en-CA" sz="1400">
                  <a:cs typeface="Calibri"/>
                </a:rPr>
                <a:t>Drought</a:t>
              </a:r>
            </a:p>
            <a:p>
              <a:pPr algn="ctr"/>
              <a:r>
                <a:rPr lang="en-CA" sz="1400">
                  <a:cs typeface="Calibri"/>
                </a:rPr>
                <a:t>Flooding</a:t>
              </a:r>
            </a:p>
            <a:p>
              <a:pPr algn="ctr"/>
              <a:r>
                <a:rPr lang="en-CA" sz="1400">
                  <a:cs typeface="Calibri"/>
                </a:rPr>
                <a:t>Heat Waves</a:t>
              </a:r>
            </a:p>
            <a:p>
              <a:pPr algn="ctr"/>
              <a:r>
                <a:rPr lang="en-CA" sz="1400">
                  <a:cs typeface="Calibri"/>
                </a:rPr>
                <a:t>Cyclones/Hurricanes</a:t>
              </a:r>
            </a:p>
            <a:p>
              <a:pPr algn="ctr"/>
              <a:r>
                <a:rPr lang="en-CA" sz="1400">
                  <a:cs typeface="Calibri"/>
                </a:rPr>
                <a:t>Wildfires</a:t>
              </a:r>
            </a:p>
            <a:p>
              <a:pPr algn="ctr"/>
              <a:r>
                <a:rPr lang="en-CA" sz="1400">
                  <a:cs typeface="Calibri"/>
                </a:rPr>
                <a:t>Thunderstorms</a:t>
              </a:r>
            </a:p>
            <a:p>
              <a:pPr algn="ctr"/>
              <a:r>
                <a:rPr lang="en-CA" sz="1400">
                  <a:cs typeface="Calibri"/>
                </a:rPr>
                <a:t>Glacier Melting/Erosion</a:t>
              </a:r>
            </a:p>
            <a:p>
              <a:pPr algn="ctr"/>
              <a:r>
                <a:rPr lang="en-CA" sz="1400">
                  <a:cs typeface="Calibri"/>
                </a:rPr>
                <a:t>Water Availability</a:t>
              </a:r>
            </a:p>
            <a:p>
              <a:pPr algn="ctr"/>
              <a:r>
                <a:rPr lang="en-CA" sz="1400">
                  <a:cs typeface="Calibri"/>
                </a:rPr>
                <a:t>Ecosystem Disruption</a:t>
              </a:r>
            </a:p>
            <a:p>
              <a:pPr algn="ctr"/>
              <a:r>
                <a:rPr lang="en-CA" sz="1400">
                  <a:cs typeface="Calibri"/>
                </a:rPr>
                <a:t>Slower Food Production</a:t>
              </a:r>
            </a:p>
            <a:p>
              <a:pPr algn="ctr"/>
              <a:r>
                <a:rPr lang="en-CA" sz="1400">
                  <a:cs typeface="Calibri"/>
                </a:rPr>
                <a:t>Human Health</a:t>
              </a:r>
              <a:endParaRPr lang="en-CA" sz="1400" b="1"/>
            </a:p>
            <a:p>
              <a:pPr algn="ctr"/>
              <a:endParaRPr lang="en-CA" sz="1400" b="1">
                <a:cs typeface="Calibri" panose="020F0502020204030204"/>
              </a:endParaRPr>
            </a:p>
          </p:txBody>
        </p:sp>
        <p:sp>
          <p:nvSpPr>
            <p:cNvPr id="11" name="Rectangle 10">
              <a:extLst>
                <a:ext uri="{FF2B5EF4-FFF2-40B4-BE49-F238E27FC236}">
                  <a16:creationId xmlns:a16="http://schemas.microsoft.com/office/drawing/2014/main" id="{89646E18-B419-40AF-A461-C59BB785195F}"/>
                </a:ext>
              </a:extLst>
            </p:cNvPr>
            <p:cNvSpPr/>
            <p:nvPr/>
          </p:nvSpPr>
          <p:spPr>
            <a:xfrm>
              <a:off x="3930774" y="4409951"/>
              <a:ext cx="2082708" cy="17151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Levels of Action</a:t>
              </a:r>
            </a:p>
            <a:p>
              <a:pPr algn="ctr"/>
              <a:r>
                <a:rPr lang="en-CA" sz="1400">
                  <a:cs typeface="Calibri"/>
                </a:rPr>
                <a:t>Individual</a:t>
              </a:r>
            </a:p>
            <a:p>
              <a:pPr algn="ctr"/>
              <a:r>
                <a:rPr lang="en-CA" sz="1400">
                  <a:cs typeface="Calibri"/>
                </a:rPr>
                <a:t>Local (Provincial/State)</a:t>
              </a:r>
            </a:p>
            <a:p>
              <a:pPr algn="ctr"/>
              <a:r>
                <a:rPr lang="en-CA" sz="1400">
                  <a:cs typeface="Calibri"/>
                </a:rPr>
                <a:t>Global (Federal)</a:t>
              </a:r>
            </a:p>
          </p:txBody>
        </p:sp>
        <p:sp>
          <p:nvSpPr>
            <p:cNvPr id="12" name="Rectangle 11">
              <a:extLst>
                <a:ext uri="{FF2B5EF4-FFF2-40B4-BE49-F238E27FC236}">
                  <a16:creationId xmlns:a16="http://schemas.microsoft.com/office/drawing/2014/main" id="{F0DA1D2D-14BF-4B02-929A-EA7B42374380}"/>
                </a:ext>
              </a:extLst>
            </p:cNvPr>
            <p:cNvSpPr/>
            <p:nvPr/>
          </p:nvSpPr>
          <p:spPr>
            <a:xfrm>
              <a:off x="7638360" y="2912036"/>
              <a:ext cx="2237244" cy="16236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Political Philosophy</a:t>
              </a:r>
              <a:endParaRPr lang="en-CA" sz="1400" b="1">
                <a:solidFill>
                  <a:schemeClr val="tx1"/>
                </a:solidFill>
                <a:cs typeface="Calibri"/>
              </a:endParaRPr>
            </a:p>
            <a:p>
              <a:pPr algn="ctr"/>
              <a:r>
                <a:rPr lang="en-CA" sz="1400">
                  <a:cs typeface="Calibri"/>
                </a:rPr>
                <a:t>Differentiated Responsibility</a:t>
              </a:r>
            </a:p>
            <a:p>
              <a:pPr algn="ctr"/>
              <a:r>
                <a:rPr lang="en-CA" sz="1400">
                  <a:cs typeface="Calibri"/>
                </a:rPr>
                <a:t>Fairness</a:t>
              </a:r>
            </a:p>
            <a:p>
              <a:pPr algn="ctr"/>
              <a:r>
                <a:rPr lang="en-CA" sz="1400">
                  <a:cs typeface="Calibri"/>
                </a:rPr>
                <a:t>Mitigation</a:t>
              </a:r>
            </a:p>
          </p:txBody>
        </p:sp>
        <p:sp>
          <p:nvSpPr>
            <p:cNvPr id="13" name="Rectangle 12">
              <a:extLst>
                <a:ext uri="{FF2B5EF4-FFF2-40B4-BE49-F238E27FC236}">
                  <a16:creationId xmlns:a16="http://schemas.microsoft.com/office/drawing/2014/main" id="{6F57192F-DEFC-446B-896A-86F5E53C7B70}"/>
                </a:ext>
              </a:extLst>
            </p:cNvPr>
            <p:cNvSpPr/>
            <p:nvPr/>
          </p:nvSpPr>
          <p:spPr>
            <a:xfrm>
              <a:off x="7638360" y="4836239"/>
              <a:ext cx="2064473" cy="128886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Protocols</a:t>
              </a:r>
            </a:p>
            <a:p>
              <a:pPr algn="ctr"/>
              <a:r>
                <a:rPr lang="en-CA" sz="1400">
                  <a:cs typeface="Calibri"/>
                </a:rPr>
                <a:t>Kyoto Protocol</a:t>
              </a:r>
            </a:p>
            <a:p>
              <a:pPr algn="ctr"/>
              <a:r>
                <a:rPr lang="en-CA" sz="1400">
                  <a:cs typeface="Calibri"/>
                </a:rPr>
                <a:t>Paris Agreement</a:t>
              </a:r>
            </a:p>
            <a:p>
              <a:pPr algn="ctr"/>
              <a:r>
                <a:rPr lang="en-CA" sz="1400">
                  <a:cs typeface="Calibri"/>
                </a:rPr>
                <a:t>UNFCCC</a:t>
              </a:r>
            </a:p>
          </p:txBody>
        </p:sp>
        <p:sp>
          <p:nvSpPr>
            <p:cNvPr id="14" name="Rectangle 13">
              <a:extLst>
                <a:ext uri="{FF2B5EF4-FFF2-40B4-BE49-F238E27FC236}">
                  <a16:creationId xmlns:a16="http://schemas.microsoft.com/office/drawing/2014/main" id="{D9C8DBB4-4B92-4577-86D3-C26BBEDACA79}"/>
                </a:ext>
              </a:extLst>
            </p:cNvPr>
            <p:cNvSpPr/>
            <p:nvPr/>
          </p:nvSpPr>
          <p:spPr>
            <a:xfrm>
              <a:off x="7638360" y="1208723"/>
              <a:ext cx="2029466" cy="12945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Individual Psychology</a:t>
              </a:r>
              <a:endParaRPr lang="en-CA" sz="1400" b="1">
                <a:solidFill>
                  <a:schemeClr val="tx1"/>
                </a:solidFill>
                <a:cs typeface="Calibri"/>
              </a:endParaRPr>
            </a:p>
            <a:p>
              <a:pPr algn="ctr"/>
              <a:r>
                <a:rPr lang="en-CA" sz="1400">
                  <a:cs typeface="Calibri" panose="020F0502020204030204"/>
                </a:rPr>
                <a:t>Ideology</a:t>
              </a:r>
            </a:p>
            <a:p>
              <a:pPr algn="ctr"/>
              <a:r>
                <a:rPr lang="en-CA" sz="1400">
                  <a:cs typeface="Calibri" panose="020F0502020204030204"/>
                </a:rPr>
                <a:t>Psychology</a:t>
              </a:r>
            </a:p>
            <a:p>
              <a:pPr algn="ctr"/>
              <a:r>
                <a:rPr lang="en-CA" sz="1400">
                  <a:cs typeface="Calibri" panose="020F0502020204030204"/>
                </a:rPr>
                <a:t>Confrontation</a:t>
              </a:r>
            </a:p>
            <a:p>
              <a:pPr algn="ctr"/>
              <a:r>
                <a:rPr lang="en-CA" sz="1400">
                  <a:cs typeface="Calibri" panose="020F0502020204030204"/>
                </a:rPr>
                <a:t>Delayed Benefits</a:t>
              </a:r>
            </a:p>
          </p:txBody>
        </p: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a:off x="7578952" y="2220267"/>
              <a:ext cx="590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84E8BB2-82DB-4F42-85A3-036C0802AA26}"/>
                </a:ext>
              </a:extLst>
            </p:cNvPr>
            <p:cNvSpPr/>
            <p:nvPr/>
          </p:nvSpPr>
          <p:spPr>
            <a:xfrm>
              <a:off x="813102" y="2986046"/>
              <a:ext cx="1883743" cy="153305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chemeClr val="tx1"/>
                  </a:solidFill>
                </a:rPr>
                <a:t>Climate Change</a:t>
              </a:r>
            </a:p>
            <a:p>
              <a:pPr algn="ctr"/>
              <a:r>
                <a:rPr lang="en-CA" sz="1400"/>
                <a:t>Temperature</a:t>
              </a:r>
            </a:p>
            <a:p>
              <a:pPr algn="ctr"/>
              <a:r>
                <a:rPr lang="en-CA" sz="1400">
                  <a:cs typeface="Calibri"/>
                </a:rPr>
                <a:t>Human Influence</a:t>
              </a:r>
            </a:p>
            <a:p>
              <a:pPr algn="ctr"/>
              <a:r>
                <a:rPr lang="en-CA" sz="1400">
                  <a:cs typeface="Calibri"/>
                </a:rPr>
                <a:t>Industrialization</a:t>
              </a:r>
            </a:p>
            <a:p>
              <a:pPr algn="ctr"/>
              <a:r>
                <a:rPr lang="en-CA" sz="1400">
                  <a:cs typeface="Calibri"/>
                </a:rPr>
                <a:t>Urbanization</a:t>
              </a:r>
            </a:p>
            <a:p>
              <a:pPr algn="ctr"/>
              <a:r>
                <a:rPr lang="en-CA" sz="1400">
                  <a:cs typeface="Calibri"/>
                </a:rPr>
                <a:t>Greenhouse Emissions</a:t>
              </a:r>
            </a:p>
          </p:txBody>
        </p:sp>
      </p:grpSp>
      <p:cxnSp>
        <p:nvCxnSpPr>
          <p:cNvPr id="6" name="Connector: Elbow 5">
            <a:extLst>
              <a:ext uri="{FF2B5EF4-FFF2-40B4-BE49-F238E27FC236}">
                <a16:creationId xmlns:a16="http://schemas.microsoft.com/office/drawing/2014/main" id="{F2816BD9-AE13-46C2-A27F-E6C3A1D2A0DC}"/>
              </a:ext>
            </a:extLst>
          </p:cNvPr>
          <p:cNvCxnSpPr>
            <a:cxnSpLocks/>
            <a:stCxn id="20" idx="3"/>
            <a:endCxn id="10" idx="1"/>
          </p:cNvCxnSpPr>
          <p:nvPr/>
        </p:nvCxnSpPr>
        <p:spPr>
          <a:xfrm flipV="1">
            <a:off x="2917290" y="2965269"/>
            <a:ext cx="1328247" cy="1099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7ED3211-FB10-4092-B46D-C4037D02F9AF}"/>
              </a:ext>
            </a:extLst>
          </p:cNvPr>
          <p:cNvCxnSpPr>
            <a:cxnSpLocks/>
            <a:stCxn id="20" idx="3"/>
            <a:endCxn id="11" idx="1"/>
          </p:cNvCxnSpPr>
          <p:nvPr/>
        </p:nvCxnSpPr>
        <p:spPr>
          <a:xfrm>
            <a:off x="2917290" y="4064464"/>
            <a:ext cx="1308904" cy="14318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4328463-3623-4148-AEEE-4EDE731CCD1B}"/>
              </a:ext>
            </a:extLst>
          </p:cNvPr>
          <p:cNvCxnSpPr>
            <a:cxnSpLocks/>
            <a:stCxn id="11" idx="3"/>
            <a:endCxn id="12" idx="1"/>
          </p:cNvCxnSpPr>
          <p:nvPr/>
        </p:nvCxnSpPr>
        <p:spPr>
          <a:xfrm flipV="1">
            <a:off x="6435450" y="4037337"/>
            <a:ext cx="1723607" cy="1458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A37BAF7-6DE1-419F-996A-9751EF4CAAFB}"/>
              </a:ext>
            </a:extLst>
          </p:cNvPr>
          <p:cNvCxnSpPr>
            <a:stCxn id="11" idx="3"/>
            <a:endCxn id="13" idx="1"/>
          </p:cNvCxnSpPr>
          <p:nvPr/>
        </p:nvCxnSpPr>
        <p:spPr>
          <a:xfrm>
            <a:off x="6435450" y="5496317"/>
            <a:ext cx="1723607" cy="201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A68FD43-A96F-4E05-B8EA-D959F08ABF9B}"/>
              </a:ext>
            </a:extLst>
          </p:cNvPr>
          <p:cNvCxnSpPr>
            <a:cxnSpLocks/>
            <a:stCxn id="11" idx="3"/>
            <a:endCxn id="14" idx="1"/>
          </p:cNvCxnSpPr>
          <p:nvPr/>
        </p:nvCxnSpPr>
        <p:spPr>
          <a:xfrm flipV="1">
            <a:off x="6435450" y="2271924"/>
            <a:ext cx="1723607" cy="32243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1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3945201277"/>
              </p:ext>
            </p:extLst>
          </p:nvPr>
        </p:nvGraphicFramePr>
        <p:xfrm>
          <a:off x="4360947" y="178611"/>
          <a:ext cx="7581532" cy="6295682"/>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148320567"/>
                    </a:ext>
                  </a:extLst>
                </a:gridCol>
                <a:gridCol w="2111975">
                  <a:extLst>
                    <a:ext uri="{9D8B030D-6E8A-4147-A177-3AD203B41FA5}">
                      <a16:colId xmlns:a16="http://schemas.microsoft.com/office/drawing/2014/main" val="3847202043"/>
                    </a:ext>
                  </a:extLst>
                </a:gridCol>
                <a:gridCol w="5135877">
                  <a:extLst>
                    <a:ext uri="{9D8B030D-6E8A-4147-A177-3AD203B41FA5}">
                      <a16:colId xmlns:a16="http://schemas.microsoft.com/office/drawing/2014/main" val="815670662"/>
                    </a:ext>
                  </a:extLst>
                </a:gridCol>
              </a:tblGrid>
              <a:tr h="260642">
                <a:tc>
                  <a:txBody>
                    <a:bodyPr/>
                    <a:lstStyle/>
                    <a:p>
                      <a:pPr marL="0" algn="ctr" rtl="0" eaLnBrk="1" latinLnBrk="0" hangingPunct="1">
                        <a:spcBef>
                          <a:spcPts val="0"/>
                        </a:spcBef>
                        <a:spcAft>
                          <a:spcPts val="0"/>
                        </a:spcAft>
                      </a:pPr>
                      <a:r>
                        <a:rPr lang="en-CA" sz="1200" kern="1200" dirty="0">
                          <a:effectLst/>
                        </a:rPr>
                        <a:t>No</a:t>
                      </a:r>
                      <a:endParaRPr lang="en-CA" sz="1200" dirty="0">
                        <a:effectLst/>
                      </a:endParaRPr>
                    </a:p>
                  </a:txBody>
                  <a:tcPr marL="0" marR="0" marT="0" marB="0" anchor="ctr"/>
                </a:tc>
                <a:tc>
                  <a:txBody>
                    <a:bodyPr/>
                    <a:lstStyle/>
                    <a:p>
                      <a:pPr marL="0" algn="ctr" rtl="0" eaLnBrk="1" latinLnBrk="0" hangingPunct="1">
                        <a:spcBef>
                          <a:spcPts val="0"/>
                        </a:spcBef>
                        <a:spcAft>
                          <a:spcPts val="0"/>
                        </a:spcAft>
                      </a:pPr>
                      <a:r>
                        <a:rPr lang="en-CA" sz="1200" kern="1200" dirty="0">
                          <a:effectLst/>
                        </a:rPr>
                        <a:t> Topic</a:t>
                      </a:r>
                      <a:endParaRPr lang="en-CA" sz="1200" dirty="0">
                        <a:effectLst/>
                      </a:endParaRPr>
                    </a:p>
                  </a:txBody>
                  <a:tcPr marL="0" marR="0" marT="0" marB="0" anchor="ctr"/>
                </a:tc>
                <a:tc>
                  <a:txBody>
                    <a:bodyPr/>
                    <a:lstStyle/>
                    <a:p>
                      <a:pPr marL="0" algn="ctr" rtl="0" eaLnBrk="1" latinLnBrk="0" hangingPunct="1">
                        <a:spcBef>
                          <a:spcPts val="0"/>
                        </a:spcBef>
                        <a:spcAft>
                          <a:spcPts val="0"/>
                        </a:spcAft>
                      </a:pPr>
                      <a:r>
                        <a:rPr lang="en-CA" sz="1200" kern="1200" dirty="0">
                          <a:effectLst/>
                        </a:rPr>
                        <a:t> Definition</a:t>
                      </a:r>
                      <a:endParaRPr lang="en-CA" sz="1200" dirty="0">
                        <a:effectLst/>
                      </a:endParaRPr>
                    </a:p>
                  </a:txBody>
                  <a:tcPr marL="0" marR="0" marT="0" marB="0" anchor="ctr"/>
                </a:tc>
                <a:extLst>
                  <a:ext uri="{0D108BD9-81ED-4DB2-BD59-A6C34878D82A}">
                    <a16:rowId xmlns:a16="http://schemas.microsoft.com/office/drawing/2014/main" val="3989939264"/>
                  </a:ext>
                </a:extLst>
              </a:tr>
              <a:tr h="0">
                <a:tc>
                  <a:txBody>
                    <a:bodyPr/>
                    <a:lstStyle/>
                    <a:p>
                      <a:pPr marL="0" algn="ctr" rtl="0" eaLnBrk="1" latinLnBrk="0" hangingPunct="1">
                        <a:spcBef>
                          <a:spcPts val="0"/>
                        </a:spcBef>
                        <a:spcAft>
                          <a:spcPts val="0"/>
                        </a:spcAft>
                      </a:pPr>
                      <a:r>
                        <a:rPr lang="en-CA" sz="1200" kern="1200" dirty="0">
                          <a:effectLst/>
                        </a:rPr>
                        <a:t>1</a:t>
                      </a:r>
                      <a:endParaRPr lang="en-CA" sz="1200" dirty="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dirty="0">
                          <a:effectLst/>
                        </a:rPr>
                        <a:t>Climate Change</a:t>
                      </a:r>
                    </a:p>
                  </a:txBody>
                  <a:tcPr marL="0" marR="0" marT="0" marB="0" anchor="ctr"/>
                </a:tc>
                <a:tc>
                  <a:txBody>
                    <a:bodyPr/>
                    <a:lstStyle/>
                    <a:p>
                      <a:pPr marL="0" algn="l" rtl="0" eaLnBrk="1" latinLnBrk="0" hangingPunct="1">
                        <a:spcBef>
                          <a:spcPts val="0"/>
                        </a:spcBef>
                        <a:spcAft>
                          <a:spcPts val="0"/>
                        </a:spcAft>
                      </a:pPr>
                      <a:r>
                        <a:rPr lang="en-CA" sz="1200" dirty="0">
                          <a:effectLst/>
                        </a:rPr>
                        <a:t>The increase in temperature globally driven by greenhouse gases.</a:t>
                      </a:r>
                    </a:p>
                  </a:txBody>
                  <a:tcPr marL="0" marR="0" marT="0" marB="0" anchor="ctr"/>
                </a:tc>
                <a:extLst>
                  <a:ext uri="{0D108BD9-81ED-4DB2-BD59-A6C34878D82A}">
                    <a16:rowId xmlns:a16="http://schemas.microsoft.com/office/drawing/2014/main" val="978992996"/>
                  </a:ext>
                </a:extLst>
              </a:tr>
              <a:tr h="0">
                <a:tc>
                  <a:txBody>
                    <a:bodyPr/>
                    <a:lstStyle/>
                    <a:p>
                      <a:pPr marL="0" algn="ctr" rtl="0" eaLnBrk="1" latinLnBrk="0" hangingPunct="1">
                        <a:spcBef>
                          <a:spcPts val="0"/>
                        </a:spcBef>
                        <a:spcAft>
                          <a:spcPts val="0"/>
                        </a:spcAft>
                      </a:pPr>
                      <a:r>
                        <a:rPr lang="en-CA" sz="1200" kern="1200" dirty="0">
                          <a:effectLst/>
                        </a:rPr>
                        <a:t>2</a:t>
                      </a:r>
                      <a:endParaRPr lang="en-CA" sz="1200" dirty="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dirty="0">
                          <a:effectLst/>
                        </a:rPr>
                        <a:t> Human Influence</a:t>
                      </a:r>
                    </a:p>
                  </a:txBody>
                  <a:tcPr marL="0" marR="0" marT="0" marB="0" anchor="ctr"/>
                </a:tc>
                <a:tc>
                  <a:txBody>
                    <a:bodyPr/>
                    <a:lstStyle/>
                    <a:p>
                      <a:pPr marL="0" algn="l" rtl="0" eaLnBrk="1" latinLnBrk="0" hangingPunct="1">
                        <a:spcBef>
                          <a:spcPts val="0"/>
                        </a:spcBef>
                        <a:spcAft>
                          <a:spcPts val="0"/>
                        </a:spcAft>
                      </a:pPr>
                      <a:r>
                        <a:rPr lang="en-CA" sz="1200" dirty="0">
                          <a:effectLst/>
                        </a:rPr>
                        <a:t>The result of human activities such as industrialization and urbanization causing the increase in greenhouse gas emissions.</a:t>
                      </a:r>
                    </a:p>
                  </a:txBody>
                  <a:tcPr marL="0" marR="0" marT="0" marB="0" anchor="ctr"/>
                </a:tc>
                <a:extLst>
                  <a:ext uri="{0D108BD9-81ED-4DB2-BD59-A6C34878D82A}">
                    <a16:rowId xmlns:a16="http://schemas.microsoft.com/office/drawing/2014/main" val="2272367187"/>
                  </a:ext>
                </a:extLst>
              </a:tr>
              <a:tr h="0">
                <a:tc>
                  <a:txBody>
                    <a:bodyPr/>
                    <a:lstStyle/>
                    <a:p>
                      <a:pPr marL="0" algn="ctr" rtl="0" eaLnBrk="1" latinLnBrk="0" hangingPunct="1">
                        <a:spcBef>
                          <a:spcPts val="0"/>
                        </a:spcBef>
                        <a:spcAft>
                          <a:spcPts val="0"/>
                        </a:spcAft>
                      </a:pPr>
                      <a:r>
                        <a:rPr lang="en-CA" sz="1200" kern="1200">
                          <a:effectLst/>
                        </a:rPr>
                        <a:t>3</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Industrialization</a:t>
                      </a:r>
                    </a:p>
                  </a:txBody>
                  <a:tcPr marL="0" marR="0" marT="0" marB="0" anchor="ctr"/>
                </a:tc>
                <a:tc>
                  <a:txBody>
                    <a:bodyPr/>
                    <a:lstStyle/>
                    <a:p>
                      <a:pPr marL="0" algn="l" rtl="0" eaLnBrk="1" latinLnBrk="0" hangingPunct="1">
                        <a:spcBef>
                          <a:spcPts val="0"/>
                        </a:spcBef>
                        <a:spcAft>
                          <a:spcPts val="0"/>
                        </a:spcAft>
                      </a:pPr>
                      <a:r>
                        <a:rPr lang="en-CA" sz="1200">
                          <a:effectLst/>
                        </a:rPr>
                        <a:t>The reorganization of an economy to be based on mass manufacturing and production.</a:t>
                      </a:r>
                    </a:p>
                  </a:txBody>
                  <a:tcPr marL="0" marR="0" marT="0" marB="0" anchor="ctr"/>
                </a:tc>
                <a:extLst>
                  <a:ext uri="{0D108BD9-81ED-4DB2-BD59-A6C34878D82A}">
                    <a16:rowId xmlns:a16="http://schemas.microsoft.com/office/drawing/2014/main" val="1625055851"/>
                  </a:ext>
                </a:extLst>
              </a:tr>
              <a:tr h="0">
                <a:tc>
                  <a:txBody>
                    <a:bodyPr/>
                    <a:lstStyle/>
                    <a:p>
                      <a:pPr marL="0" algn="ctr" rtl="0" eaLnBrk="1" latinLnBrk="0" hangingPunct="1">
                        <a:spcBef>
                          <a:spcPts val="0"/>
                        </a:spcBef>
                        <a:spcAft>
                          <a:spcPts val="0"/>
                        </a:spcAft>
                      </a:pPr>
                      <a:r>
                        <a:rPr lang="en-CA" sz="1200" kern="1200">
                          <a:effectLst/>
                        </a:rPr>
                        <a:t>4</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Urbanization</a:t>
                      </a:r>
                    </a:p>
                  </a:txBody>
                  <a:tcPr marL="0" marR="0" marT="0" marB="0" anchor="ctr"/>
                </a:tc>
                <a:tc>
                  <a:txBody>
                    <a:bodyPr/>
                    <a:lstStyle/>
                    <a:p>
                      <a:pPr marL="0" algn="l" rtl="0" eaLnBrk="1" latinLnBrk="0" hangingPunct="1">
                        <a:spcBef>
                          <a:spcPts val="0"/>
                        </a:spcBef>
                        <a:spcAft>
                          <a:spcPts val="0"/>
                        </a:spcAft>
                      </a:pPr>
                      <a:r>
                        <a:rPr lang="en-CA" sz="1200">
                          <a:effectLst/>
                        </a:rPr>
                        <a:t>The increase in people living in urban areas rather than rural. This results in a higher demand in resources per capita.</a:t>
                      </a:r>
                    </a:p>
                  </a:txBody>
                  <a:tcPr marL="0" marR="0" marT="0" marB="0" anchor="ctr"/>
                </a:tc>
                <a:extLst>
                  <a:ext uri="{0D108BD9-81ED-4DB2-BD59-A6C34878D82A}">
                    <a16:rowId xmlns:a16="http://schemas.microsoft.com/office/drawing/2014/main" val="1588583438"/>
                  </a:ext>
                </a:extLst>
              </a:tr>
              <a:tr h="0">
                <a:tc>
                  <a:txBody>
                    <a:bodyPr/>
                    <a:lstStyle/>
                    <a:p>
                      <a:pPr marL="0" algn="ctr" rtl="0" eaLnBrk="1" latinLnBrk="0" hangingPunct="1">
                        <a:spcBef>
                          <a:spcPts val="0"/>
                        </a:spcBef>
                        <a:spcAft>
                          <a:spcPts val="0"/>
                        </a:spcAft>
                      </a:pPr>
                      <a:r>
                        <a:rPr lang="en-CA" sz="1200" kern="1200">
                          <a:effectLst/>
                        </a:rPr>
                        <a:t>5</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Temperature</a:t>
                      </a:r>
                    </a:p>
                  </a:txBody>
                  <a:tcPr marL="0" marR="0" marT="0" marB="0" anchor="ctr"/>
                </a:tc>
                <a:tc>
                  <a:txBody>
                    <a:bodyPr/>
                    <a:lstStyle/>
                    <a:p>
                      <a:pPr marL="0" algn="l" rtl="0" eaLnBrk="1" latinLnBrk="0" hangingPunct="1">
                        <a:spcBef>
                          <a:spcPts val="0"/>
                        </a:spcBef>
                        <a:spcAft>
                          <a:spcPts val="0"/>
                        </a:spcAft>
                      </a:pPr>
                      <a:r>
                        <a:rPr lang="en-CA" sz="1200">
                          <a:effectLst/>
                        </a:rPr>
                        <a:t>The global mean temperature is a primary measure of climate change. It is important to keep track of global temperatures to see how it progresses.</a:t>
                      </a:r>
                    </a:p>
                  </a:txBody>
                  <a:tcPr marL="0" marR="0" marT="0" marB="0" anchor="ctr"/>
                </a:tc>
                <a:extLst>
                  <a:ext uri="{0D108BD9-81ED-4DB2-BD59-A6C34878D82A}">
                    <a16:rowId xmlns:a16="http://schemas.microsoft.com/office/drawing/2014/main" val="2567673622"/>
                  </a:ext>
                </a:extLst>
              </a:tr>
              <a:tr h="0">
                <a:tc>
                  <a:txBody>
                    <a:bodyPr/>
                    <a:lstStyle/>
                    <a:p>
                      <a:pPr marL="0" algn="ctr" rtl="0" eaLnBrk="1" latinLnBrk="0" hangingPunct="1">
                        <a:spcBef>
                          <a:spcPts val="0"/>
                        </a:spcBef>
                        <a:spcAft>
                          <a:spcPts val="0"/>
                        </a:spcAft>
                      </a:pPr>
                      <a:r>
                        <a:rPr lang="en-CA" sz="1200" kern="1200">
                          <a:effectLst/>
                        </a:rPr>
                        <a:t>6</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Events</a:t>
                      </a:r>
                    </a:p>
                  </a:txBody>
                  <a:tcPr marL="0" marR="0" marT="0" marB="0" anchor="ctr"/>
                </a:tc>
                <a:tc>
                  <a:txBody>
                    <a:bodyPr/>
                    <a:lstStyle/>
                    <a:p>
                      <a:pPr marL="0" algn="l" rtl="0" eaLnBrk="1" latinLnBrk="0" hangingPunct="1">
                        <a:spcBef>
                          <a:spcPts val="0"/>
                        </a:spcBef>
                        <a:spcAft>
                          <a:spcPts val="0"/>
                        </a:spcAft>
                      </a:pPr>
                      <a:r>
                        <a:rPr lang="en-CA" sz="1200">
                          <a:effectLst/>
                        </a:rPr>
                        <a:t>A natural sequence that happens that may be intensified by climate change such as natural disasters (droughts, flooding, heat waves, cyclones, wildfires, etc.)</a:t>
                      </a:r>
                    </a:p>
                  </a:txBody>
                  <a:tcPr marL="0" marR="0" marT="0" marB="0" anchor="ctr"/>
                </a:tc>
                <a:extLst>
                  <a:ext uri="{0D108BD9-81ED-4DB2-BD59-A6C34878D82A}">
                    <a16:rowId xmlns:a16="http://schemas.microsoft.com/office/drawing/2014/main" val="784657479"/>
                  </a:ext>
                </a:extLst>
              </a:tr>
              <a:tr h="0">
                <a:tc>
                  <a:txBody>
                    <a:bodyPr/>
                    <a:lstStyle/>
                    <a:p>
                      <a:pPr marL="0" algn="ctr" rtl="0" eaLnBrk="1" latinLnBrk="0" hangingPunct="1">
                        <a:spcBef>
                          <a:spcPts val="0"/>
                        </a:spcBef>
                        <a:spcAft>
                          <a:spcPts val="0"/>
                        </a:spcAft>
                      </a:pPr>
                      <a:r>
                        <a:rPr lang="en-CA" sz="1200" kern="1200">
                          <a:effectLst/>
                        </a:rPr>
                        <a:t>7</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Conference</a:t>
                      </a:r>
                    </a:p>
                  </a:txBody>
                  <a:tcPr marL="0" marR="0" marT="0" marB="0" anchor="ctr"/>
                </a:tc>
                <a:tc>
                  <a:txBody>
                    <a:bodyPr/>
                    <a:lstStyle/>
                    <a:p>
                      <a:pPr marL="0" algn="l" rtl="0" eaLnBrk="1" latinLnBrk="0" hangingPunct="1">
                        <a:spcBef>
                          <a:spcPts val="0"/>
                        </a:spcBef>
                        <a:spcAft>
                          <a:spcPts val="0"/>
                        </a:spcAft>
                      </a:pPr>
                      <a:r>
                        <a:rPr lang="en-CA" sz="1200">
                          <a:effectLst/>
                        </a:rPr>
                        <a:t>A meeting between world leaders to discuss issues. </a:t>
                      </a:r>
                    </a:p>
                  </a:txBody>
                  <a:tcPr marL="0" marR="0" marT="0" marB="0" anchor="ctr"/>
                </a:tc>
                <a:extLst>
                  <a:ext uri="{0D108BD9-81ED-4DB2-BD59-A6C34878D82A}">
                    <a16:rowId xmlns:a16="http://schemas.microsoft.com/office/drawing/2014/main" val="2744134002"/>
                  </a:ext>
                </a:extLst>
              </a:tr>
              <a:tr h="29623">
                <a:tc>
                  <a:txBody>
                    <a:bodyPr/>
                    <a:lstStyle/>
                    <a:p>
                      <a:pPr marL="0" algn="ctr" rtl="0" eaLnBrk="1" latinLnBrk="0" hangingPunct="1">
                        <a:spcBef>
                          <a:spcPts val="0"/>
                        </a:spcBef>
                        <a:spcAft>
                          <a:spcPts val="0"/>
                        </a:spcAft>
                      </a:pPr>
                      <a:r>
                        <a:rPr lang="en-CA" sz="1200" kern="1200">
                          <a:effectLst/>
                        </a:rPr>
                        <a:t>8</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Kyoto Protocol </a:t>
                      </a:r>
                    </a:p>
                  </a:txBody>
                  <a:tcPr marL="0" marR="0" marT="0" marB="0" anchor="ctr"/>
                </a:tc>
                <a:tc>
                  <a:txBody>
                    <a:bodyPr/>
                    <a:lstStyle/>
                    <a:p>
                      <a:pPr marL="0" algn="l" rtl="0" eaLnBrk="1" latinLnBrk="0" hangingPunct="1">
                        <a:spcBef>
                          <a:spcPts val="0"/>
                        </a:spcBef>
                        <a:spcAft>
                          <a:spcPts val="0"/>
                        </a:spcAft>
                      </a:pPr>
                      <a:r>
                        <a:rPr lang="en-CA" sz="1200">
                          <a:effectLst/>
                        </a:rPr>
                        <a:t>An international agreement part of the UNFCCC to reduce greenhouse gas emissions between nations.</a:t>
                      </a:r>
                    </a:p>
                  </a:txBody>
                  <a:tcPr marL="0" marR="0" marT="0" marB="0" anchor="ctr"/>
                </a:tc>
                <a:extLst>
                  <a:ext uri="{0D108BD9-81ED-4DB2-BD59-A6C34878D82A}">
                    <a16:rowId xmlns:a16="http://schemas.microsoft.com/office/drawing/2014/main" val="1672253663"/>
                  </a:ext>
                </a:extLst>
              </a:tr>
              <a:tr h="0">
                <a:tc>
                  <a:txBody>
                    <a:bodyPr/>
                    <a:lstStyle/>
                    <a:p>
                      <a:pPr marL="0" algn="ctr" rtl="0" eaLnBrk="1" latinLnBrk="0" hangingPunct="1">
                        <a:spcBef>
                          <a:spcPts val="0"/>
                        </a:spcBef>
                        <a:spcAft>
                          <a:spcPts val="0"/>
                        </a:spcAft>
                      </a:pPr>
                      <a:r>
                        <a:rPr lang="en-CA" sz="1200" kern="1200">
                          <a:effectLst/>
                        </a:rPr>
                        <a:t>9</a:t>
                      </a:r>
                      <a:endParaRPr lang="en-CA" sz="1200">
                        <a:effectLst/>
                      </a:endParaRP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 Paris Agreement</a:t>
                      </a:r>
                    </a:p>
                  </a:txBody>
                  <a:tcPr marL="0" marR="0" marT="0" marB="0" anchor="ctr"/>
                </a:tc>
                <a:tc>
                  <a:txBody>
                    <a:bodyPr/>
                    <a:lstStyle/>
                    <a:p>
                      <a:pPr marL="0" algn="l" rtl="0" eaLnBrk="1" latinLnBrk="0" hangingPunct="1">
                        <a:spcBef>
                          <a:spcPts val="0"/>
                        </a:spcBef>
                        <a:spcAft>
                          <a:spcPts val="0"/>
                        </a:spcAft>
                      </a:pPr>
                      <a:r>
                        <a:rPr lang="en-CA" sz="1200">
                          <a:effectLst/>
                        </a:rPr>
                        <a:t>An international agreement part of the UNFCCC to manage the global temperature to below 2</a:t>
                      </a:r>
                      <a:r>
                        <a:rPr lang="en-CA" sz="1200" b="0" i="0" u="none" strike="noStrike" noProof="0">
                          <a:effectLst/>
                          <a:latin typeface="Calibri"/>
                        </a:rPr>
                        <a:t>°C above pre-industrial averages.</a:t>
                      </a:r>
                    </a:p>
                  </a:txBody>
                  <a:tcPr marL="0" marR="0" marT="0" marB="0" anchor="ctr"/>
                </a:tc>
                <a:extLst>
                  <a:ext uri="{0D108BD9-81ED-4DB2-BD59-A6C34878D82A}">
                    <a16:rowId xmlns:a16="http://schemas.microsoft.com/office/drawing/2014/main" val="3054637968"/>
                  </a:ext>
                </a:extLst>
              </a:tr>
              <a:tr h="0">
                <a:tc>
                  <a:txBody>
                    <a:bodyPr/>
                    <a:lstStyle/>
                    <a:p>
                      <a:pPr marL="0" algn="ctr" rtl="0" eaLnBrk="1" latinLnBrk="0" hangingPunct="1">
                        <a:spcBef>
                          <a:spcPts val="0"/>
                        </a:spcBef>
                        <a:spcAft>
                          <a:spcPts val="0"/>
                        </a:spcAft>
                      </a:pPr>
                      <a:r>
                        <a:rPr lang="en-CA" sz="1200" kern="1200">
                          <a:effectLst/>
                        </a:rPr>
                        <a:t>10</a:t>
                      </a:r>
                    </a:p>
                  </a:txBody>
                  <a:tcPr marL="0" marR="0" marT="0" marB="0" anchor="ctr"/>
                </a:tc>
                <a:tc>
                  <a:txBody>
                    <a:bodyPr/>
                    <a:lstStyle/>
                    <a:p>
                      <a:pPr marL="0" algn="ctr" rtl="0" eaLnBrk="1" latinLnBrk="0" hangingPunct="1">
                        <a:spcBef>
                          <a:spcPts val="0"/>
                        </a:spcBef>
                        <a:spcAft>
                          <a:spcPts val="0"/>
                        </a:spcAft>
                      </a:pPr>
                      <a:endParaRPr lang="en-CA" sz="1200">
                        <a:effectLst/>
                      </a:endParaRPr>
                    </a:p>
                    <a:p>
                      <a:pPr marL="0" algn="ctr" rtl="0" eaLnBrk="1" latinLnBrk="0" hangingPunct="1">
                        <a:spcBef>
                          <a:spcPts val="0"/>
                        </a:spcBef>
                        <a:spcAft>
                          <a:spcPts val="0"/>
                        </a:spcAft>
                      </a:pPr>
                      <a:r>
                        <a:rPr lang="en-CA" sz="1200">
                          <a:effectLst/>
                        </a:rPr>
                        <a:t>UNFCCC</a:t>
                      </a:r>
                    </a:p>
                  </a:txBody>
                  <a:tcPr marL="0" marR="0" marT="0" marB="0" anchor="ctr"/>
                </a:tc>
                <a:tc>
                  <a:txBody>
                    <a:bodyPr/>
                    <a:lstStyle/>
                    <a:p>
                      <a:pPr marL="0" algn="l" rtl="0" eaLnBrk="1" latinLnBrk="0" hangingPunct="1">
                        <a:spcBef>
                          <a:spcPts val="0"/>
                        </a:spcBef>
                        <a:spcAft>
                          <a:spcPts val="0"/>
                        </a:spcAft>
                      </a:pPr>
                      <a:r>
                        <a:rPr lang="en-CA" sz="1200">
                          <a:effectLst/>
                        </a:rPr>
                        <a:t>United Nations Framework Convention on Climate Change. The division of the United Nations focusing on the reduction of climate change and emission of greenhouse gases.</a:t>
                      </a:r>
                    </a:p>
                  </a:txBody>
                  <a:tcPr marL="0" marR="0" marT="0" marB="0" anchor="ctr"/>
                </a:tc>
                <a:extLst>
                  <a:ext uri="{0D108BD9-81ED-4DB2-BD59-A6C34878D82A}">
                    <a16:rowId xmlns:a16="http://schemas.microsoft.com/office/drawing/2014/main" val="3956905918"/>
                  </a:ext>
                </a:extLst>
              </a:tr>
              <a:tr h="0">
                <a:tc>
                  <a:txBody>
                    <a:bodyPr/>
                    <a:lstStyle/>
                    <a:p>
                      <a:pPr marL="0" lvl="0" algn="ctr" rtl="0">
                        <a:spcBef>
                          <a:spcPts val="0"/>
                        </a:spcBef>
                        <a:spcAft>
                          <a:spcPts val="0"/>
                        </a:spcAft>
                        <a:buNone/>
                      </a:pPr>
                      <a:r>
                        <a:rPr lang="en-CA" sz="1200" kern="1200">
                          <a:effectLst/>
                        </a:rPr>
                        <a:t>11</a:t>
                      </a:r>
                    </a:p>
                  </a:txBody>
                  <a:tcPr marL="0" marR="0" marT="0" marB="0" anchor="ctr"/>
                </a:tc>
                <a:tc>
                  <a:txBody>
                    <a:bodyPr/>
                    <a:lstStyle/>
                    <a:p>
                      <a:pPr marL="0" lvl="0" algn="ctr" rtl="0">
                        <a:spcBef>
                          <a:spcPts val="0"/>
                        </a:spcBef>
                        <a:spcAft>
                          <a:spcPts val="0"/>
                        </a:spcAft>
                        <a:buNone/>
                      </a:pPr>
                      <a:r>
                        <a:rPr lang="en-CA" sz="1200"/>
                        <a:t>Political Science</a:t>
                      </a:r>
                      <a:endParaRPr lang="en-CA" sz="1200">
                        <a:effectLst/>
                      </a:endParaRPr>
                    </a:p>
                  </a:txBody>
                  <a:tcPr marL="0" marR="0" marT="0" marB="0" anchor="ctr"/>
                </a:tc>
                <a:tc>
                  <a:txBody>
                    <a:bodyPr/>
                    <a:lstStyle/>
                    <a:p>
                      <a:pPr marL="0" lvl="0" algn="l" rtl="0">
                        <a:spcBef>
                          <a:spcPts val="0"/>
                        </a:spcBef>
                        <a:spcAft>
                          <a:spcPts val="0"/>
                        </a:spcAft>
                        <a:buNone/>
                      </a:pPr>
                      <a:r>
                        <a:rPr lang="en-CA" sz="1200">
                          <a:effectLst/>
                        </a:rPr>
                        <a:t>Deals with knowledge surrounding systems of government and analyzes political activity and behavior. </a:t>
                      </a:r>
                    </a:p>
                  </a:txBody>
                  <a:tcPr marL="0" marR="0" marT="0" marB="0" anchor="ctr"/>
                </a:tc>
                <a:extLst>
                  <a:ext uri="{0D108BD9-81ED-4DB2-BD59-A6C34878D82A}">
                    <a16:rowId xmlns:a16="http://schemas.microsoft.com/office/drawing/2014/main" val="267994208"/>
                  </a:ext>
                </a:extLst>
              </a:tr>
              <a:tr h="196391">
                <a:tc>
                  <a:txBody>
                    <a:bodyPr/>
                    <a:lstStyle/>
                    <a:p>
                      <a:pPr marL="0" lvl="0" algn="ctr" rtl="0">
                        <a:spcBef>
                          <a:spcPts val="0"/>
                        </a:spcBef>
                        <a:spcAft>
                          <a:spcPts val="0"/>
                        </a:spcAft>
                        <a:buNone/>
                      </a:pPr>
                      <a:r>
                        <a:rPr lang="en-CA" sz="1200" kern="1200">
                          <a:effectLst/>
                        </a:rPr>
                        <a:t>12</a:t>
                      </a:r>
                    </a:p>
                  </a:txBody>
                  <a:tcPr marL="0" marR="0" marT="0" marB="0" anchor="ctr"/>
                </a:tc>
                <a:tc>
                  <a:txBody>
                    <a:bodyPr/>
                    <a:lstStyle/>
                    <a:p>
                      <a:pPr marL="0" lvl="0" algn="ctr" rtl="0">
                        <a:spcBef>
                          <a:spcPts val="0"/>
                        </a:spcBef>
                        <a:spcAft>
                          <a:spcPts val="0"/>
                        </a:spcAft>
                        <a:buNone/>
                      </a:pPr>
                      <a:r>
                        <a:rPr lang="en-CA" sz="1200">
                          <a:effectLst/>
                        </a:rPr>
                        <a:t>Government Policy</a:t>
                      </a:r>
                    </a:p>
                  </a:txBody>
                  <a:tcPr marL="0" marR="0" marT="0" marB="0" anchor="ctr"/>
                </a:tc>
                <a:tc>
                  <a:txBody>
                    <a:bodyPr/>
                    <a:lstStyle/>
                    <a:p>
                      <a:pPr marL="0" lvl="0" algn="l" rtl="0">
                        <a:spcBef>
                          <a:spcPts val="0"/>
                        </a:spcBef>
                        <a:spcAft>
                          <a:spcPts val="0"/>
                        </a:spcAft>
                        <a:buNone/>
                      </a:pPr>
                      <a:r>
                        <a:rPr lang="en-CA" sz="1200">
                          <a:effectLst/>
                        </a:rPr>
                        <a:t>A rule or principle with a goal of bettering decisions, resulting in positive outcomes that enhance the intended community. </a:t>
                      </a:r>
                    </a:p>
                    <a:p>
                      <a:pPr marL="0" lvl="0" algn="l">
                        <a:spcBef>
                          <a:spcPts val="0"/>
                        </a:spcBef>
                        <a:spcAft>
                          <a:spcPts val="0"/>
                        </a:spcAft>
                        <a:buNone/>
                      </a:pPr>
                      <a:endParaRPr lang="en-CA" sz="1200">
                        <a:effectLst/>
                      </a:endParaRPr>
                    </a:p>
                  </a:txBody>
                  <a:tcPr marL="0" marR="0" marT="0" marB="0" anchor="ctr"/>
                </a:tc>
                <a:extLst>
                  <a:ext uri="{0D108BD9-81ED-4DB2-BD59-A6C34878D82A}">
                    <a16:rowId xmlns:a16="http://schemas.microsoft.com/office/drawing/2014/main" val="2363212084"/>
                  </a:ext>
                </a:extLst>
              </a:tr>
              <a:tr h="196391">
                <a:tc>
                  <a:txBody>
                    <a:bodyPr/>
                    <a:lstStyle/>
                    <a:p>
                      <a:pPr marL="0" lvl="0" algn="ctr" rtl="0">
                        <a:spcBef>
                          <a:spcPts val="0"/>
                        </a:spcBef>
                        <a:spcAft>
                          <a:spcPts val="0"/>
                        </a:spcAft>
                        <a:buNone/>
                      </a:pPr>
                      <a:r>
                        <a:rPr lang="en-CA" sz="1200" kern="1200">
                          <a:effectLst/>
                        </a:rPr>
                        <a:t>13</a:t>
                      </a:r>
                    </a:p>
                  </a:txBody>
                  <a:tcPr marL="0" marR="0" marT="0" marB="0" anchor="ctr"/>
                </a:tc>
                <a:tc>
                  <a:txBody>
                    <a:bodyPr/>
                    <a:lstStyle/>
                    <a:p>
                      <a:pPr marL="0" lvl="0" algn="ctr" rtl="0">
                        <a:spcBef>
                          <a:spcPts val="0"/>
                        </a:spcBef>
                        <a:spcAft>
                          <a:spcPts val="0"/>
                        </a:spcAft>
                        <a:buNone/>
                      </a:pPr>
                      <a:r>
                        <a:rPr lang="en-CA" sz="1200">
                          <a:effectLst/>
                        </a:rPr>
                        <a:t>Carbon-Based Economies</a:t>
                      </a:r>
                    </a:p>
                  </a:txBody>
                  <a:tcPr marL="0" marR="0" marT="0" marB="0" anchor="ctr"/>
                </a:tc>
                <a:tc>
                  <a:txBody>
                    <a:bodyPr/>
                    <a:lstStyle/>
                    <a:p>
                      <a:pPr marL="0" lvl="0" algn="l" rtl="0">
                        <a:spcBef>
                          <a:spcPts val="0"/>
                        </a:spcBef>
                        <a:spcAft>
                          <a:spcPts val="0"/>
                        </a:spcAft>
                        <a:buNone/>
                      </a:pPr>
                      <a:r>
                        <a:rPr lang="en-CA" sz="1200">
                          <a:effectLst/>
                        </a:rPr>
                        <a:t>Countries whose economies are positively impacted by carbon emitting industries (</a:t>
                      </a:r>
                      <a:r>
                        <a:rPr lang="en-CA" sz="1200" err="1">
                          <a:effectLst/>
                        </a:rPr>
                        <a:t>ie</a:t>
                      </a:r>
                      <a:r>
                        <a:rPr lang="en-CA" sz="1200">
                          <a:effectLst/>
                        </a:rPr>
                        <a:t>: fossil fuels).</a:t>
                      </a:r>
                    </a:p>
                  </a:txBody>
                  <a:tcPr marL="0" marR="0" marT="0" marB="0" anchor="ctr"/>
                </a:tc>
                <a:extLst>
                  <a:ext uri="{0D108BD9-81ED-4DB2-BD59-A6C34878D82A}">
                    <a16:rowId xmlns:a16="http://schemas.microsoft.com/office/drawing/2014/main" val="2425871917"/>
                  </a:ext>
                </a:extLst>
              </a:tr>
              <a:tr h="196391">
                <a:tc>
                  <a:txBody>
                    <a:bodyPr/>
                    <a:lstStyle/>
                    <a:p>
                      <a:pPr marL="0" lvl="0" algn="ctr">
                        <a:spcBef>
                          <a:spcPts val="0"/>
                        </a:spcBef>
                        <a:spcAft>
                          <a:spcPts val="0"/>
                        </a:spcAft>
                        <a:buNone/>
                      </a:pPr>
                      <a:r>
                        <a:rPr lang="en-CA" sz="1200" kern="1200">
                          <a:effectLst/>
                        </a:rPr>
                        <a:t>14</a:t>
                      </a:r>
                    </a:p>
                  </a:txBody>
                  <a:tcPr marL="0" marR="0" marT="0" marB="0"/>
                </a:tc>
                <a:tc>
                  <a:txBody>
                    <a:bodyPr/>
                    <a:lstStyle/>
                    <a:p>
                      <a:pPr marL="0" lvl="0" algn="ctr">
                        <a:spcBef>
                          <a:spcPts val="0"/>
                        </a:spcBef>
                        <a:spcAft>
                          <a:spcPts val="0"/>
                        </a:spcAft>
                        <a:buNone/>
                      </a:pPr>
                      <a:r>
                        <a:rPr lang="en-CA" sz="1200">
                          <a:effectLst/>
                        </a:rPr>
                        <a:t>Less Carbon-Intensive Economies</a:t>
                      </a:r>
                      <a:endParaRPr lang="en-US"/>
                    </a:p>
                  </a:txBody>
                  <a:tcPr marL="0" marR="0" marT="0" marB="0" anchor="ctr"/>
                </a:tc>
                <a:tc>
                  <a:txBody>
                    <a:bodyPr/>
                    <a:lstStyle/>
                    <a:p>
                      <a:pPr marL="0" lvl="0" algn="l">
                        <a:spcBef>
                          <a:spcPts val="0"/>
                        </a:spcBef>
                        <a:spcAft>
                          <a:spcPts val="0"/>
                        </a:spcAft>
                        <a:buNone/>
                      </a:pPr>
                      <a:r>
                        <a:rPr lang="en-CA" sz="1200">
                          <a:effectLst/>
                        </a:rPr>
                        <a:t>Economy based on low-carbon power sources, meaning minimal output of greenhouse gas emissions into the atmosphere. </a:t>
                      </a:r>
                    </a:p>
                  </a:txBody>
                  <a:tcPr marL="0" marR="0" marT="0" marB="0"/>
                </a:tc>
                <a:extLst>
                  <a:ext uri="{0D108BD9-81ED-4DB2-BD59-A6C34878D82A}">
                    <a16:rowId xmlns:a16="http://schemas.microsoft.com/office/drawing/2014/main" val="2672765218"/>
                  </a:ext>
                </a:extLst>
              </a:tr>
              <a:tr h="196391">
                <a:tc>
                  <a:txBody>
                    <a:bodyPr/>
                    <a:lstStyle/>
                    <a:p>
                      <a:pPr marL="0" lvl="0" algn="ctr" rtl="0">
                        <a:spcBef>
                          <a:spcPts val="0"/>
                        </a:spcBef>
                        <a:spcAft>
                          <a:spcPts val="0"/>
                        </a:spcAft>
                        <a:buNone/>
                      </a:pPr>
                      <a:r>
                        <a:rPr lang="en-CA" sz="1200" kern="1200">
                          <a:effectLst/>
                        </a:rPr>
                        <a:t>15</a:t>
                      </a:r>
                    </a:p>
                  </a:txBody>
                  <a:tcPr marL="0" marR="0" marT="0" marB="0" anchor="ctr"/>
                </a:tc>
                <a:tc>
                  <a:txBody>
                    <a:bodyPr/>
                    <a:lstStyle/>
                    <a:p>
                      <a:pPr marL="0" lvl="0" algn="ctr" rtl="0">
                        <a:spcBef>
                          <a:spcPts val="0"/>
                        </a:spcBef>
                        <a:spcAft>
                          <a:spcPts val="0"/>
                        </a:spcAft>
                        <a:buNone/>
                      </a:pPr>
                      <a:r>
                        <a:rPr lang="en-CA" sz="1200">
                          <a:effectLst/>
                        </a:rPr>
                        <a:t>Political Philosophy</a:t>
                      </a:r>
                    </a:p>
                  </a:txBody>
                  <a:tcPr marL="0" marR="0" marT="0" marB="0" anchor="ctr"/>
                </a:tc>
                <a:tc>
                  <a:txBody>
                    <a:bodyPr/>
                    <a:lstStyle/>
                    <a:p>
                      <a:pPr marL="0" lvl="0" algn="l" rtl="0">
                        <a:spcBef>
                          <a:spcPts val="0"/>
                        </a:spcBef>
                        <a:spcAft>
                          <a:spcPts val="0"/>
                        </a:spcAft>
                        <a:buNone/>
                      </a:pPr>
                      <a:r>
                        <a:rPr lang="en-CA" sz="1200">
                          <a:effectLst/>
                        </a:rPr>
                        <a:t>The philosophical study of government. Addresses questions about the nature, scope, and legitimacy of public agents/institutions and the relationship between them. </a:t>
                      </a:r>
                    </a:p>
                  </a:txBody>
                  <a:tcPr marL="0" marR="0" marT="0" marB="0" anchor="ctr"/>
                </a:tc>
                <a:extLst>
                  <a:ext uri="{0D108BD9-81ED-4DB2-BD59-A6C34878D82A}">
                    <a16:rowId xmlns:a16="http://schemas.microsoft.com/office/drawing/2014/main" val="1512246292"/>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674303850"/>
              </p:ext>
            </p:extLst>
          </p:nvPr>
        </p:nvGraphicFramePr>
        <p:xfrm>
          <a:off x="4376658" y="2566735"/>
          <a:ext cx="7581532" cy="1357922"/>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148320567"/>
                    </a:ext>
                  </a:extLst>
                </a:gridCol>
                <a:gridCol w="2111975">
                  <a:extLst>
                    <a:ext uri="{9D8B030D-6E8A-4147-A177-3AD203B41FA5}">
                      <a16:colId xmlns:a16="http://schemas.microsoft.com/office/drawing/2014/main" val="3847202043"/>
                    </a:ext>
                  </a:extLst>
                </a:gridCol>
                <a:gridCol w="5135877">
                  <a:extLst>
                    <a:ext uri="{9D8B030D-6E8A-4147-A177-3AD203B41FA5}">
                      <a16:colId xmlns:a16="http://schemas.microsoft.com/office/drawing/2014/main" val="815670662"/>
                    </a:ext>
                  </a:extLst>
                </a:gridCol>
              </a:tblGrid>
              <a:tr h="260642">
                <a:tc>
                  <a:txBody>
                    <a:bodyPr/>
                    <a:lstStyle/>
                    <a:p>
                      <a:pPr marL="0" algn="ctr" rtl="0" eaLnBrk="1" latinLnBrk="0" hangingPunct="1">
                        <a:spcBef>
                          <a:spcPts val="0"/>
                        </a:spcBef>
                        <a:spcAft>
                          <a:spcPts val="0"/>
                        </a:spcAft>
                      </a:pPr>
                      <a:r>
                        <a:rPr lang="en-CA" sz="1200" kern="1200">
                          <a:effectLst/>
                        </a:rPr>
                        <a:t>No</a:t>
                      </a:r>
                      <a:endParaRPr lang="en-CA" sz="1200">
                        <a:effectLst/>
                      </a:endParaRPr>
                    </a:p>
                  </a:txBody>
                  <a:tcPr marL="0" marR="0" marT="0" marB="0" anchor="ctr"/>
                </a:tc>
                <a:tc>
                  <a:txBody>
                    <a:bodyPr/>
                    <a:lstStyle/>
                    <a:p>
                      <a:pPr marL="0" algn="ctr" rtl="0" eaLnBrk="1" latinLnBrk="0" hangingPunct="1">
                        <a:spcBef>
                          <a:spcPts val="0"/>
                        </a:spcBef>
                        <a:spcAft>
                          <a:spcPts val="0"/>
                        </a:spcAft>
                      </a:pPr>
                      <a:r>
                        <a:rPr lang="en-CA" sz="1200" kern="1200">
                          <a:effectLst/>
                        </a:rPr>
                        <a:t> Topic</a:t>
                      </a:r>
                      <a:endParaRPr lang="en-CA" sz="1200">
                        <a:effectLst/>
                      </a:endParaRPr>
                    </a:p>
                  </a:txBody>
                  <a:tcPr marL="0" marR="0" marT="0" marB="0" anchor="ctr"/>
                </a:tc>
                <a:tc>
                  <a:txBody>
                    <a:bodyPr/>
                    <a:lstStyle/>
                    <a:p>
                      <a:pPr marL="0" algn="ctr" rtl="0" eaLnBrk="1" latinLnBrk="0" hangingPunct="1">
                        <a:spcBef>
                          <a:spcPts val="0"/>
                        </a:spcBef>
                        <a:spcAft>
                          <a:spcPts val="0"/>
                        </a:spcAft>
                      </a:pPr>
                      <a:r>
                        <a:rPr lang="en-CA" sz="1200" kern="1200">
                          <a:effectLst/>
                        </a:rPr>
                        <a:t> Definition</a:t>
                      </a:r>
                      <a:endParaRPr lang="en-CA" sz="1200">
                        <a:effectLst/>
                      </a:endParaRPr>
                    </a:p>
                  </a:txBody>
                  <a:tcPr marL="0" marR="0" marT="0" marB="0" anchor="ctr"/>
                </a:tc>
                <a:extLst>
                  <a:ext uri="{0D108BD9-81ED-4DB2-BD59-A6C34878D82A}">
                    <a16:rowId xmlns:a16="http://schemas.microsoft.com/office/drawing/2014/main" val="3989939264"/>
                  </a:ext>
                </a:extLst>
              </a:tr>
              <a:tr h="0">
                <a:tc>
                  <a:txBody>
                    <a:bodyPr/>
                    <a:lstStyle/>
                    <a:p>
                      <a:pPr marL="0" algn="ctr" rtl="0" eaLnBrk="1" latinLnBrk="0" hangingPunct="1">
                        <a:spcBef>
                          <a:spcPts val="0"/>
                        </a:spcBef>
                        <a:spcAft>
                          <a:spcPts val="0"/>
                        </a:spcAft>
                      </a:pPr>
                      <a:r>
                        <a:rPr lang="en-CA" sz="1200" kern="1200">
                          <a:effectLst/>
                        </a:rPr>
                        <a:t>16</a:t>
                      </a:r>
                    </a:p>
                  </a:txBody>
                  <a:tcPr marL="0" marR="0" marT="0" marB="0" anchor="ctr"/>
                </a:tc>
                <a:tc>
                  <a:txBody>
                    <a:bodyPr/>
                    <a:lstStyle/>
                    <a:p>
                      <a:pPr marL="0" algn="ctr" rtl="0" eaLnBrk="1" latinLnBrk="0" hangingPunct="1">
                        <a:spcBef>
                          <a:spcPts val="0"/>
                        </a:spcBef>
                        <a:spcAft>
                          <a:spcPts val="0"/>
                        </a:spcAft>
                      </a:pPr>
                      <a:r>
                        <a:rPr lang="en-CA" sz="1200">
                          <a:effectLst/>
                        </a:rPr>
                        <a:t>Respiratory diseases</a:t>
                      </a:r>
                    </a:p>
                  </a:txBody>
                  <a:tcPr marL="0" marR="0" marT="0" marB="0" anchor="ctr"/>
                </a:tc>
                <a:tc>
                  <a:txBody>
                    <a:bodyPr/>
                    <a:lstStyle/>
                    <a:p>
                      <a:pPr marL="0" lvl="0" algn="l">
                        <a:spcBef>
                          <a:spcPts val="0"/>
                        </a:spcBef>
                        <a:spcAft>
                          <a:spcPts val="0"/>
                        </a:spcAft>
                        <a:buNone/>
                      </a:pPr>
                      <a:r>
                        <a:rPr lang="en-CA" sz="1200" b="0" i="0" u="none" strike="noStrike" noProof="0">
                          <a:effectLst/>
                          <a:latin typeface="Calibri"/>
                        </a:rPr>
                        <a:t>respiratory diseases like chronic obstructive pulmonary disease, asthma , and lung cancer.</a:t>
                      </a:r>
                      <a:endParaRPr lang="en-US" b="0"/>
                    </a:p>
                  </a:txBody>
                  <a:tcPr marL="0" marR="0" marT="0" marB="0" anchor="ctr"/>
                </a:tc>
                <a:extLst>
                  <a:ext uri="{0D108BD9-81ED-4DB2-BD59-A6C34878D82A}">
                    <a16:rowId xmlns:a16="http://schemas.microsoft.com/office/drawing/2014/main" val="978992996"/>
                  </a:ext>
                </a:extLst>
              </a:tr>
              <a:tr h="0">
                <a:tc>
                  <a:txBody>
                    <a:bodyPr/>
                    <a:lstStyle/>
                    <a:p>
                      <a:pPr marL="0" algn="ctr" rtl="0" eaLnBrk="1" latinLnBrk="0" hangingPunct="1">
                        <a:spcBef>
                          <a:spcPts val="0"/>
                        </a:spcBef>
                        <a:spcAft>
                          <a:spcPts val="0"/>
                        </a:spcAft>
                      </a:pPr>
                      <a:r>
                        <a:rPr lang="en-CA" sz="1200" kern="1200">
                          <a:effectLst/>
                        </a:rPr>
                        <a:t>17</a:t>
                      </a:r>
                    </a:p>
                  </a:txBody>
                  <a:tcPr marL="0" marR="0" marT="0" marB="0" anchor="ctr"/>
                </a:tc>
                <a:tc>
                  <a:txBody>
                    <a:bodyPr/>
                    <a:lstStyle/>
                    <a:p>
                      <a:pPr marL="0" algn="ctr" rtl="0" eaLnBrk="1" latinLnBrk="0" hangingPunct="1">
                        <a:spcBef>
                          <a:spcPts val="0"/>
                        </a:spcBef>
                        <a:spcAft>
                          <a:spcPts val="0"/>
                        </a:spcAft>
                      </a:pPr>
                      <a:r>
                        <a:rPr lang="en-CA" sz="1200">
                          <a:effectLst/>
                        </a:rPr>
                        <a:t>Global effects</a:t>
                      </a:r>
                    </a:p>
                  </a:txBody>
                  <a:tcPr marL="0" marR="0" marT="0" marB="0" anchor="ctr"/>
                </a:tc>
                <a:tc>
                  <a:txBody>
                    <a:bodyPr/>
                    <a:lstStyle/>
                    <a:p>
                      <a:pPr marL="0" algn="l" rtl="0" eaLnBrk="1" latinLnBrk="0" hangingPunct="1">
                        <a:spcBef>
                          <a:spcPts val="0"/>
                        </a:spcBef>
                        <a:spcAft>
                          <a:spcPts val="0"/>
                        </a:spcAft>
                      </a:pPr>
                      <a:r>
                        <a:rPr lang="en-CA" sz="1200">
                          <a:effectLst/>
                        </a:rPr>
                        <a:t>Something that cause impact all parts of the world.</a:t>
                      </a:r>
                    </a:p>
                  </a:txBody>
                  <a:tcPr marL="0" marR="0" marT="0" marB="0" anchor="ctr"/>
                </a:tc>
                <a:extLst>
                  <a:ext uri="{0D108BD9-81ED-4DB2-BD59-A6C34878D82A}">
                    <a16:rowId xmlns:a16="http://schemas.microsoft.com/office/drawing/2014/main" val="2272367187"/>
                  </a:ext>
                </a:extLst>
              </a:tr>
              <a:tr h="0">
                <a:tc>
                  <a:txBody>
                    <a:bodyPr/>
                    <a:lstStyle/>
                    <a:p>
                      <a:pPr marL="0" algn="ctr" rtl="0" eaLnBrk="1" latinLnBrk="0" hangingPunct="1">
                        <a:spcBef>
                          <a:spcPts val="0"/>
                        </a:spcBef>
                        <a:spcAft>
                          <a:spcPts val="0"/>
                        </a:spcAft>
                      </a:pPr>
                      <a:r>
                        <a:rPr lang="en-CA" sz="1200" kern="1200">
                          <a:effectLst/>
                        </a:rPr>
                        <a:t>18</a:t>
                      </a:r>
                    </a:p>
                  </a:txBody>
                  <a:tcPr marL="0" marR="0" marT="0" marB="0" anchor="ctr"/>
                </a:tc>
                <a:tc>
                  <a:txBody>
                    <a:bodyPr/>
                    <a:lstStyle/>
                    <a:p>
                      <a:pPr marL="0" algn="ctr" rtl="0" eaLnBrk="1" latinLnBrk="0" hangingPunct="1">
                        <a:spcBef>
                          <a:spcPts val="0"/>
                        </a:spcBef>
                        <a:spcAft>
                          <a:spcPts val="0"/>
                        </a:spcAft>
                      </a:pPr>
                      <a:r>
                        <a:rPr lang="en-CA" sz="1200">
                          <a:effectLst/>
                        </a:rPr>
                        <a:t>Fossil fuels</a:t>
                      </a:r>
                    </a:p>
                  </a:txBody>
                  <a:tcPr marL="0" marR="0" marT="0" marB="0" anchor="ctr"/>
                </a:tc>
                <a:tc>
                  <a:txBody>
                    <a:bodyPr/>
                    <a:lstStyle/>
                    <a:p>
                      <a:pPr marL="0" lvl="0" algn="l">
                        <a:spcBef>
                          <a:spcPts val="0"/>
                        </a:spcBef>
                        <a:spcAft>
                          <a:spcPts val="0"/>
                        </a:spcAft>
                        <a:buNone/>
                      </a:pPr>
                      <a:r>
                        <a:rPr lang="en-CA" sz="1200" b="0" i="0" u="none" strike="noStrike" noProof="0">
                          <a:effectLst/>
                          <a:latin typeface="Calibri"/>
                        </a:rPr>
                        <a:t>Petroleum, natural gas, oil and heavy oils. All contain carbon and were formed because of geologic processes acting on the remains of organic matter produced by photosynthesis</a:t>
                      </a:r>
                      <a:endParaRPr lang="en-US" b="0"/>
                    </a:p>
                  </a:txBody>
                  <a:tcPr marL="0" marR="0" marT="0" marB="0" anchor="ctr"/>
                </a:tc>
                <a:extLst>
                  <a:ext uri="{0D108BD9-81ED-4DB2-BD59-A6C34878D82A}">
                    <a16:rowId xmlns:a16="http://schemas.microsoft.com/office/drawing/2014/main" val="1625055851"/>
                  </a:ext>
                </a:extLst>
              </a:tr>
            </a:tbl>
          </a:graphicData>
        </a:graphic>
      </p:graphicFrame>
    </p:spTree>
    <p:extLst>
      <p:ext uri="{BB962C8B-B14F-4D97-AF65-F5344CB8AC3E}">
        <p14:creationId xmlns:p14="http://schemas.microsoft.com/office/powerpoint/2010/main" val="341615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(Revisited) – </a:t>
            </a:r>
            <a:br>
              <a:rPr lang="en-CA">
                <a:solidFill>
                  <a:srgbClr val="FFFFFF"/>
                </a:solidFill>
              </a:rPr>
            </a:br>
            <a:r>
              <a:rPr lang="en-CA">
                <a:solidFill>
                  <a:srgbClr val="FFFFFF"/>
                </a:solidFill>
              </a:rPr>
              <a:t>Business Understanding – Low Level</a:t>
            </a:r>
          </a:p>
        </p:txBody>
      </p:sp>
    </p:spTree>
    <p:extLst>
      <p:ext uri="{BB962C8B-B14F-4D97-AF65-F5344CB8AC3E}">
        <p14:creationId xmlns:p14="http://schemas.microsoft.com/office/powerpoint/2010/main" val="38852436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Business Question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pPr marL="0" indent="0">
              <a:buNone/>
            </a:pPr>
            <a:endParaRPr lang="en-US" sz="2700">
              <a:ea typeface="+mn-lt"/>
              <a:cs typeface="+mn-lt"/>
            </a:endParaRPr>
          </a:p>
          <a:p>
            <a:r>
              <a:rPr lang="en-US" sz="2700">
                <a:latin typeface="Calibri"/>
                <a:cs typeface="Calibri"/>
              </a:rPr>
              <a:t>Have land temperatures of the G7 countries increased at a similar rate over the last 100 years compared to the average global temperature?</a:t>
            </a:r>
          </a:p>
        </p:txBody>
      </p:sp>
    </p:spTree>
    <p:extLst>
      <p:ext uri="{BB962C8B-B14F-4D97-AF65-F5344CB8AC3E}">
        <p14:creationId xmlns:p14="http://schemas.microsoft.com/office/powerpoint/2010/main" val="259447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(Revisited) – </a:t>
            </a:r>
            <a:br>
              <a:rPr lang="en-CA">
                <a:solidFill>
                  <a:srgbClr val="FFFFFF"/>
                </a:solidFill>
              </a:rPr>
            </a:br>
            <a:r>
              <a:rPr lang="en-CA">
                <a:solidFill>
                  <a:srgbClr val="FFFFFF"/>
                </a:solidFill>
              </a:rPr>
              <a:t>Data Understanding – </a:t>
            </a:r>
            <a:br>
              <a:rPr lang="en-CA">
                <a:solidFill>
                  <a:srgbClr val="FFFFFF"/>
                </a:solidFill>
              </a:rPr>
            </a:br>
            <a:r>
              <a:rPr lang="en-CA">
                <a:solidFill>
                  <a:srgbClr val="FFFFFF"/>
                </a:solidFill>
              </a:rPr>
              <a:t>Low Level</a:t>
            </a:r>
          </a:p>
        </p:txBody>
      </p:sp>
    </p:spTree>
    <p:extLst>
      <p:ext uri="{BB962C8B-B14F-4D97-AF65-F5344CB8AC3E}">
        <p14:creationId xmlns:p14="http://schemas.microsoft.com/office/powerpoint/2010/main" val="15948081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Data Set(s)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endParaRPr lang="en-US" sz="2600" b="0" i="0">
              <a:effectLst/>
              <a:latin typeface="Segoe UI" panose="020B0502040204020203" pitchFamily="34" charset="0"/>
            </a:endParaRPr>
          </a:p>
          <a:p>
            <a:endParaRPr lang="en-CA" sz="2600"/>
          </a:p>
        </p:txBody>
      </p:sp>
      <p:sp>
        <p:nvSpPr>
          <p:cNvPr id="4" name="TextBox 3">
            <a:extLst>
              <a:ext uri="{FF2B5EF4-FFF2-40B4-BE49-F238E27FC236}">
                <a16:creationId xmlns:a16="http://schemas.microsoft.com/office/drawing/2014/main" id="{B1300F7D-A743-497E-96D5-8DFC60F9C4B2}"/>
              </a:ext>
            </a:extLst>
          </p:cNvPr>
          <p:cNvSpPr txBox="1"/>
          <p:nvPr/>
        </p:nvSpPr>
        <p:spPr>
          <a:xfrm>
            <a:off x="4377267" y="2218266"/>
            <a:ext cx="6934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GlobalLandTemperatures_GlobalLandTemperaturesByCountry.csv</a:t>
            </a:r>
            <a:endParaRPr lang="en-US">
              <a:cs typeface="Calibri" panose="020F0502020204030204"/>
            </a:endParaRPr>
          </a:p>
          <a:p>
            <a:pPr marL="285750" indent="-285750">
              <a:buFont typeface="Arial"/>
              <a:buChar char="•"/>
            </a:pPr>
            <a:r>
              <a:rPr lang="en-US">
                <a:ea typeface="+mn-lt"/>
                <a:cs typeface="+mn-lt"/>
              </a:rPr>
              <a:t>GlobalLandTemperatures_GlobalLandTemperaturesByMajorCity.csv</a:t>
            </a:r>
            <a:endParaRPr lang="en-US">
              <a:cs typeface="Calibri" panose="020F0502020204030204"/>
            </a:endParaRPr>
          </a:p>
          <a:p>
            <a:pPr marL="285750" indent="-285750">
              <a:buFont typeface="Arial"/>
              <a:buChar char="•"/>
            </a:pPr>
            <a:r>
              <a:rPr lang="en-US">
                <a:ea typeface="+mn-lt"/>
                <a:cs typeface="+mn-lt"/>
              </a:rPr>
              <a:t>GlobalLandTemperatures_GlobalLandTemperaturesByState.csv</a:t>
            </a:r>
            <a:endParaRPr lang="en-US">
              <a:cs typeface="Calibri" panose="020F0502020204030204"/>
            </a:endParaRPr>
          </a:p>
          <a:p>
            <a:pPr marL="285750" indent="-285750">
              <a:buFont typeface="Arial"/>
              <a:buChar char="•"/>
            </a:pPr>
            <a:r>
              <a:rPr lang="en-US">
                <a:ea typeface="+mn-lt"/>
                <a:cs typeface="+mn-lt"/>
              </a:rPr>
              <a:t>GlobalLandTemperatures_GlobalTemperatures.csv</a:t>
            </a:r>
            <a:endParaRPr lang="en-US">
              <a:cs typeface="Calibri" panose="020F0502020204030204"/>
            </a:endParaRPr>
          </a:p>
          <a:p>
            <a:pPr algn="l"/>
            <a:endParaRPr lang="en-US">
              <a:cs typeface="Calibri" panose="020F0502020204030204"/>
            </a:endParaRPr>
          </a:p>
          <a:p>
            <a:r>
              <a:rPr lang="en-US">
                <a:cs typeface="Calibri" panose="020F0502020204030204"/>
              </a:rPr>
              <a:t>Reference Link:</a:t>
            </a:r>
          </a:p>
          <a:p>
            <a:r>
              <a:rPr lang="en-US">
                <a:cs typeface="Calibri"/>
                <a:hlinkClick r:id="rId3"/>
              </a:rPr>
              <a:t>https://cases.open.ubc.ca/global-climate-justice/</a:t>
            </a:r>
            <a:endParaRPr lang="en-US">
              <a:cs typeface="Calibri"/>
            </a:endParaRPr>
          </a:p>
        </p:txBody>
      </p:sp>
    </p:spTree>
    <p:extLst>
      <p:ext uri="{BB962C8B-B14F-4D97-AF65-F5344CB8AC3E}">
        <p14:creationId xmlns:p14="http://schemas.microsoft.com/office/powerpoint/2010/main" val="288276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Database Diagram – Tables and Columns</a:t>
            </a:r>
          </a:p>
        </p:txBody>
      </p:sp>
      <p:pic>
        <p:nvPicPr>
          <p:cNvPr id="4" name="Picture 4">
            <a:extLst>
              <a:ext uri="{FF2B5EF4-FFF2-40B4-BE49-F238E27FC236}">
                <a16:creationId xmlns:a16="http://schemas.microsoft.com/office/drawing/2014/main" id="{F15851EF-902E-4E17-8921-1674DA05F9B2}"/>
              </a:ext>
            </a:extLst>
          </p:cNvPr>
          <p:cNvPicPr>
            <a:picLocks noChangeAspect="1"/>
          </p:cNvPicPr>
          <p:nvPr/>
        </p:nvPicPr>
        <p:blipFill>
          <a:blip r:embed="rId3"/>
          <a:stretch>
            <a:fillRect/>
          </a:stretch>
        </p:blipFill>
        <p:spPr>
          <a:xfrm>
            <a:off x="897467" y="1823656"/>
            <a:ext cx="2743200" cy="1110953"/>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F1037A6E-86EE-412A-9AB9-7E4F4626CE9E}"/>
              </a:ext>
            </a:extLst>
          </p:cNvPr>
          <p:cNvPicPr>
            <a:picLocks noChangeAspect="1"/>
          </p:cNvPicPr>
          <p:nvPr/>
        </p:nvPicPr>
        <p:blipFill>
          <a:blip r:embed="rId4"/>
          <a:stretch>
            <a:fillRect/>
          </a:stretch>
        </p:blipFill>
        <p:spPr>
          <a:xfrm>
            <a:off x="897467" y="3425316"/>
            <a:ext cx="2743200" cy="938703"/>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46026A9E-A546-4BC9-8F05-85BD4BBF4BD2}"/>
              </a:ext>
            </a:extLst>
          </p:cNvPr>
          <p:cNvPicPr>
            <a:picLocks noChangeAspect="1"/>
          </p:cNvPicPr>
          <p:nvPr/>
        </p:nvPicPr>
        <p:blipFill>
          <a:blip r:embed="rId5"/>
          <a:stretch>
            <a:fillRect/>
          </a:stretch>
        </p:blipFill>
        <p:spPr>
          <a:xfrm>
            <a:off x="894560" y="5220467"/>
            <a:ext cx="2743200" cy="826052"/>
          </a:xfrm>
          <a:prstGeom prst="rect">
            <a:avLst/>
          </a:prstGeom>
        </p:spPr>
      </p:pic>
      <p:pic>
        <p:nvPicPr>
          <p:cNvPr id="7" name="Picture 7">
            <a:extLst>
              <a:ext uri="{FF2B5EF4-FFF2-40B4-BE49-F238E27FC236}">
                <a16:creationId xmlns:a16="http://schemas.microsoft.com/office/drawing/2014/main" id="{A4151C87-1716-4ED5-B552-E69716807D85}"/>
              </a:ext>
            </a:extLst>
          </p:cNvPr>
          <p:cNvPicPr>
            <a:picLocks noChangeAspect="1"/>
          </p:cNvPicPr>
          <p:nvPr/>
        </p:nvPicPr>
        <p:blipFill>
          <a:blip r:embed="rId6"/>
          <a:stretch>
            <a:fillRect/>
          </a:stretch>
        </p:blipFill>
        <p:spPr>
          <a:xfrm>
            <a:off x="7936679" y="1778224"/>
            <a:ext cx="2743200" cy="1840230"/>
          </a:xfrm>
          <a:prstGeom prst="rect">
            <a:avLst/>
          </a:prstGeom>
        </p:spPr>
      </p:pic>
      <p:sp>
        <p:nvSpPr>
          <p:cNvPr id="3" name="TextBox 2">
            <a:extLst>
              <a:ext uri="{FF2B5EF4-FFF2-40B4-BE49-F238E27FC236}">
                <a16:creationId xmlns:a16="http://schemas.microsoft.com/office/drawing/2014/main" id="{0E8F7896-43AF-4F16-86D0-E537667EE29C}"/>
              </a:ext>
            </a:extLst>
          </p:cNvPr>
          <p:cNvSpPr txBox="1"/>
          <p:nvPr/>
        </p:nvSpPr>
        <p:spPr>
          <a:xfrm>
            <a:off x="4535864" y="4370896"/>
            <a:ext cx="70638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To answer our business question, we will be using the data sets: </a:t>
            </a:r>
            <a:r>
              <a:rPr lang="en-US" b="1" err="1">
                <a:cs typeface="Calibri"/>
              </a:rPr>
              <a:t>GlobalLandTemperaturesByCountry</a:t>
            </a:r>
            <a:r>
              <a:rPr lang="en-US">
                <a:cs typeface="Calibri"/>
              </a:rPr>
              <a:t> and </a:t>
            </a:r>
            <a:r>
              <a:rPr lang="en-US" b="1" err="1">
                <a:cs typeface="Calibri"/>
              </a:rPr>
              <a:t>GlobalTemperatures</a:t>
            </a:r>
            <a:endParaRPr lang="en-US" b="1">
              <a:cs typeface="Calibri"/>
            </a:endParaRPr>
          </a:p>
        </p:txBody>
      </p:sp>
    </p:spTree>
    <p:extLst>
      <p:ext uri="{BB962C8B-B14F-4D97-AF65-F5344CB8AC3E}">
        <p14:creationId xmlns:p14="http://schemas.microsoft.com/office/powerpoint/2010/main" val="166025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 </a:t>
            </a:r>
            <a:br>
              <a:rPr lang="en-CA">
                <a:solidFill>
                  <a:srgbClr val="FFFFFF"/>
                </a:solidFill>
              </a:rPr>
            </a:br>
            <a:r>
              <a:rPr lang="en-CA">
                <a:solidFill>
                  <a:srgbClr val="FFFFFF"/>
                </a:solidFill>
              </a:rPr>
              <a:t>Business Understanding –High Level</a:t>
            </a:r>
          </a:p>
        </p:txBody>
      </p:sp>
    </p:spTree>
    <p:extLst>
      <p:ext uri="{BB962C8B-B14F-4D97-AF65-F5344CB8AC3E}">
        <p14:creationId xmlns:p14="http://schemas.microsoft.com/office/powerpoint/2010/main" val="37825878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3 – </a:t>
            </a:r>
            <a:br>
              <a:rPr lang="en-CA">
                <a:solidFill>
                  <a:srgbClr val="FFFFFF"/>
                </a:solidFill>
              </a:rPr>
            </a:br>
            <a:r>
              <a:rPr lang="en-CA">
                <a:solidFill>
                  <a:srgbClr val="FFFFFF"/>
                </a:solidFill>
              </a:rPr>
              <a:t>Data Preparation</a:t>
            </a:r>
          </a:p>
        </p:txBody>
      </p:sp>
    </p:spTree>
    <p:extLst>
      <p:ext uri="{BB962C8B-B14F-4D97-AF65-F5344CB8AC3E}">
        <p14:creationId xmlns:p14="http://schemas.microsoft.com/office/powerpoint/2010/main" val="406802430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cleansing</a:t>
            </a:r>
          </a:p>
        </p:txBody>
      </p:sp>
      <p:pic>
        <p:nvPicPr>
          <p:cNvPr id="3" name="Picture 3">
            <a:extLst>
              <a:ext uri="{FF2B5EF4-FFF2-40B4-BE49-F238E27FC236}">
                <a16:creationId xmlns:a16="http://schemas.microsoft.com/office/drawing/2014/main" id="{06DCC801-3929-411F-9DB4-093890A4EB30}"/>
              </a:ext>
            </a:extLst>
          </p:cNvPr>
          <p:cNvPicPr>
            <a:picLocks noChangeAspect="1"/>
          </p:cNvPicPr>
          <p:nvPr/>
        </p:nvPicPr>
        <p:blipFill>
          <a:blip r:embed="rId3"/>
          <a:stretch>
            <a:fillRect/>
          </a:stretch>
        </p:blipFill>
        <p:spPr>
          <a:xfrm>
            <a:off x="838200" y="1233326"/>
            <a:ext cx="2743200" cy="2844602"/>
          </a:xfrm>
          <a:prstGeom prst="rect">
            <a:avLst/>
          </a:prstGeom>
        </p:spPr>
      </p:pic>
      <p:sp>
        <p:nvSpPr>
          <p:cNvPr id="152" name="TextBox 151">
            <a:extLst>
              <a:ext uri="{FF2B5EF4-FFF2-40B4-BE49-F238E27FC236}">
                <a16:creationId xmlns:a16="http://schemas.microsoft.com/office/drawing/2014/main" id="{6B0FA126-85E4-462F-9552-77AF5D5D1A36}"/>
              </a:ext>
            </a:extLst>
          </p:cNvPr>
          <p:cNvSpPr txBox="1"/>
          <p:nvPr/>
        </p:nvSpPr>
        <p:spPr>
          <a:xfrm>
            <a:off x="834788" y="4576548"/>
            <a:ext cx="50064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Source:</a:t>
            </a:r>
          </a:p>
          <a:p>
            <a:r>
              <a:rPr lang="en-US" err="1">
                <a:ea typeface="+mn-lt"/>
                <a:cs typeface="+mn-lt"/>
              </a:rPr>
              <a:t>GlobalLandTemperatures_GlobalLandTemperaturesByCountry</a:t>
            </a:r>
            <a:endParaRPr lang="en-US" err="1"/>
          </a:p>
        </p:txBody>
      </p:sp>
      <p:pic>
        <p:nvPicPr>
          <p:cNvPr id="4" name="Picture 4" descr="Table&#10;&#10;Description automatically generated">
            <a:extLst>
              <a:ext uri="{FF2B5EF4-FFF2-40B4-BE49-F238E27FC236}">
                <a16:creationId xmlns:a16="http://schemas.microsoft.com/office/drawing/2014/main" id="{14518528-6926-4DDA-8DB7-081A05D618D7}"/>
              </a:ext>
            </a:extLst>
          </p:cNvPr>
          <p:cNvPicPr>
            <a:picLocks noChangeAspect="1"/>
          </p:cNvPicPr>
          <p:nvPr/>
        </p:nvPicPr>
        <p:blipFill>
          <a:blip r:embed="rId4"/>
          <a:stretch>
            <a:fillRect/>
          </a:stretch>
        </p:blipFill>
        <p:spPr>
          <a:xfrm>
            <a:off x="6100549" y="1278744"/>
            <a:ext cx="4096602" cy="2799261"/>
          </a:xfrm>
          <a:prstGeom prst="rect">
            <a:avLst/>
          </a:prstGeom>
        </p:spPr>
      </p:pic>
      <p:sp>
        <p:nvSpPr>
          <p:cNvPr id="5" name="TextBox 4">
            <a:extLst>
              <a:ext uri="{FF2B5EF4-FFF2-40B4-BE49-F238E27FC236}">
                <a16:creationId xmlns:a16="http://schemas.microsoft.com/office/drawing/2014/main" id="{BA3DD361-8132-460B-9242-84B013324E8D}"/>
              </a:ext>
            </a:extLst>
          </p:cNvPr>
          <p:cNvSpPr txBox="1"/>
          <p:nvPr/>
        </p:nvSpPr>
        <p:spPr>
          <a:xfrm>
            <a:off x="6248400" y="4576548"/>
            <a:ext cx="47789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Source:</a:t>
            </a:r>
          </a:p>
          <a:p>
            <a:r>
              <a:rPr lang="en-US" err="1">
                <a:ea typeface="+mn-lt"/>
                <a:cs typeface="+mn-lt"/>
              </a:rPr>
              <a:t>GlobalLandTemperatures_GlobalTemperatures</a:t>
            </a:r>
            <a:endParaRPr lang="en-US" err="1"/>
          </a:p>
        </p:txBody>
      </p:sp>
    </p:spTree>
    <p:extLst>
      <p:ext uri="{BB962C8B-B14F-4D97-AF65-F5344CB8AC3E}">
        <p14:creationId xmlns:p14="http://schemas.microsoft.com/office/powerpoint/2010/main" val="371204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Preparation – SQL Query</a:t>
            </a:r>
          </a:p>
        </p:txBody>
      </p:sp>
      <p:pic>
        <p:nvPicPr>
          <p:cNvPr id="6" name="Picture 6" descr="Text&#10;&#10;Description automatically generated">
            <a:extLst>
              <a:ext uri="{FF2B5EF4-FFF2-40B4-BE49-F238E27FC236}">
                <a16:creationId xmlns:a16="http://schemas.microsoft.com/office/drawing/2014/main" id="{BDDB5A73-5C1E-4C9D-8E7C-C56272E01FF4}"/>
              </a:ext>
            </a:extLst>
          </p:cNvPr>
          <p:cNvPicPr>
            <a:picLocks noChangeAspect="1"/>
          </p:cNvPicPr>
          <p:nvPr/>
        </p:nvPicPr>
        <p:blipFill>
          <a:blip r:embed="rId3"/>
          <a:stretch>
            <a:fillRect/>
          </a:stretch>
        </p:blipFill>
        <p:spPr>
          <a:xfrm>
            <a:off x="4128827" y="2071574"/>
            <a:ext cx="7849736" cy="1220927"/>
          </a:xfrm>
          <a:prstGeom prst="rect">
            <a:avLst/>
          </a:prstGeom>
        </p:spPr>
      </p:pic>
      <p:pic>
        <p:nvPicPr>
          <p:cNvPr id="7" name="Picture 7" descr="Table&#10;&#10;Description automatically generated">
            <a:extLst>
              <a:ext uri="{FF2B5EF4-FFF2-40B4-BE49-F238E27FC236}">
                <a16:creationId xmlns:a16="http://schemas.microsoft.com/office/drawing/2014/main" id="{DC1A60E6-4DDD-4C9C-AD08-72ED6D5BB4AD}"/>
              </a:ext>
            </a:extLst>
          </p:cNvPr>
          <p:cNvPicPr>
            <a:picLocks noChangeAspect="1"/>
          </p:cNvPicPr>
          <p:nvPr/>
        </p:nvPicPr>
        <p:blipFill>
          <a:blip r:embed="rId4"/>
          <a:stretch>
            <a:fillRect/>
          </a:stretch>
        </p:blipFill>
        <p:spPr>
          <a:xfrm>
            <a:off x="363761" y="1576316"/>
            <a:ext cx="3400924" cy="4774441"/>
          </a:xfrm>
          <a:prstGeom prst="rect">
            <a:avLst/>
          </a:prstGeom>
        </p:spPr>
      </p:pic>
    </p:spTree>
    <p:extLst>
      <p:ext uri="{BB962C8B-B14F-4D97-AF65-F5344CB8AC3E}">
        <p14:creationId xmlns:p14="http://schemas.microsoft.com/office/powerpoint/2010/main" val="3845945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set returned from Query</a:t>
            </a:r>
          </a:p>
        </p:txBody>
      </p:sp>
      <p:pic>
        <p:nvPicPr>
          <p:cNvPr id="4" name="Picture 4" descr="Text&#10;&#10;Description automatically generated">
            <a:extLst>
              <a:ext uri="{FF2B5EF4-FFF2-40B4-BE49-F238E27FC236}">
                <a16:creationId xmlns:a16="http://schemas.microsoft.com/office/drawing/2014/main" id="{F3631719-CBC2-4C5C-AE48-4F7E91B7B401}"/>
              </a:ext>
            </a:extLst>
          </p:cNvPr>
          <p:cNvPicPr>
            <a:picLocks noChangeAspect="1"/>
          </p:cNvPicPr>
          <p:nvPr/>
        </p:nvPicPr>
        <p:blipFill>
          <a:blip r:embed="rId3"/>
          <a:stretch>
            <a:fillRect/>
          </a:stretch>
        </p:blipFill>
        <p:spPr>
          <a:xfrm>
            <a:off x="4098878" y="1819987"/>
            <a:ext cx="6996752" cy="1386951"/>
          </a:xfrm>
          <a:prstGeom prst="rect">
            <a:avLst/>
          </a:prstGeom>
        </p:spPr>
      </p:pic>
      <p:pic>
        <p:nvPicPr>
          <p:cNvPr id="5" name="Picture 5">
            <a:extLst>
              <a:ext uri="{FF2B5EF4-FFF2-40B4-BE49-F238E27FC236}">
                <a16:creationId xmlns:a16="http://schemas.microsoft.com/office/drawing/2014/main" id="{BB28A7F8-B43B-40C4-9E37-D8169788B88F}"/>
              </a:ext>
            </a:extLst>
          </p:cNvPr>
          <p:cNvPicPr>
            <a:picLocks noChangeAspect="1"/>
          </p:cNvPicPr>
          <p:nvPr/>
        </p:nvPicPr>
        <p:blipFill>
          <a:blip r:embed="rId4"/>
          <a:stretch>
            <a:fillRect/>
          </a:stretch>
        </p:blipFill>
        <p:spPr>
          <a:xfrm>
            <a:off x="833446" y="1451212"/>
            <a:ext cx="2870988" cy="4831307"/>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4 – </a:t>
            </a:r>
            <a:br>
              <a:rPr lang="en-CA">
                <a:solidFill>
                  <a:srgbClr val="FFFFFF"/>
                </a:solidFill>
              </a:rPr>
            </a:br>
            <a:r>
              <a:rPr lang="en-CA">
                <a:solidFill>
                  <a:srgbClr val="FFFFFF"/>
                </a:solidFill>
              </a:rPr>
              <a:t>Modeling</a:t>
            </a:r>
          </a:p>
        </p:txBody>
      </p:sp>
    </p:spTree>
    <p:extLst>
      <p:ext uri="{BB962C8B-B14F-4D97-AF65-F5344CB8AC3E}">
        <p14:creationId xmlns:p14="http://schemas.microsoft.com/office/powerpoint/2010/main" val="137132784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line chart&#10;&#10;Description automatically generated">
            <a:extLst>
              <a:ext uri="{FF2B5EF4-FFF2-40B4-BE49-F238E27FC236}">
                <a16:creationId xmlns:a16="http://schemas.microsoft.com/office/drawing/2014/main" id="{FBAFD88E-19A9-4618-945F-60E9BAC19414}"/>
              </a:ext>
            </a:extLst>
          </p:cNvPr>
          <p:cNvPicPr>
            <a:picLocks noChangeAspect="1"/>
          </p:cNvPicPr>
          <p:nvPr/>
        </p:nvPicPr>
        <p:blipFill>
          <a:blip r:embed="rId3"/>
          <a:stretch>
            <a:fillRect/>
          </a:stretch>
        </p:blipFill>
        <p:spPr>
          <a:xfrm>
            <a:off x="882650" y="1844675"/>
            <a:ext cx="10425113" cy="2225675"/>
          </a:xfrm>
          <a:prstGeom prst="rect">
            <a:avLst/>
          </a:prstGeom>
        </p:spPr>
      </p:pic>
      <p:pic>
        <p:nvPicPr>
          <p:cNvPr id="5" name="Picture 5">
            <a:extLst>
              <a:ext uri="{FF2B5EF4-FFF2-40B4-BE49-F238E27FC236}">
                <a16:creationId xmlns:a16="http://schemas.microsoft.com/office/drawing/2014/main" id="{A7FE280F-A154-4829-9007-68D08FDCF86E}"/>
              </a:ext>
            </a:extLst>
          </p:cNvPr>
          <p:cNvPicPr>
            <a:picLocks noChangeAspect="1"/>
          </p:cNvPicPr>
          <p:nvPr/>
        </p:nvPicPr>
        <p:blipFill>
          <a:blip r:embed="rId4"/>
          <a:stretch>
            <a:fillRect/>
          </a:stretch>
        </p:blipFill>
        <p:spPr>
          <a:xfrm>
            <a:off x="882650" y="4140200"/>
            <a:ext cx="7416800" cy="2154238"/>
          </a:xfrm>
          <a:prstGeom prst="rect">
            <a:avLst/>
          </a:prstGeom>
        </p:spPr>
      </p:pic>
      <p:pic>
        <p:nvPicPr>
          <p:cNvPr id="6" name="Picture 6" descr="Map&#10;&#10;Description automatically generated">
            <a:extLst>
              <a:ext uri="{FF2B5EF4-FFF2-40B4-BE49-F238E27FC236}">
                <a16:creationId xmlns:a16="http://schemas.microsoft.com/office/drawing/2014/main" id="{9A25B6FF-AF7E-45F4-A9FF-5E718F95E2E6}"/>
              </a:ext>
            </a:extLst>
          </p:cNvPr>
          <p:cNvPicPr>
            <a:picLocks noChangeAspect="1"/>
          </p:cNvPicPr>
          <p:nvPr/>
        </p:nvPicPr>
        <p:blipFill>
          <a:blip r:embed="rId5"/>
          <a:stretch>
            <a:fillRect/>
          </a:stretch>
        </p:blipFill>
        <p:spPr>
          <a:xfrm>
            <a:off x="8370888" y="4140200"/>
            <a:ext cx="2936875" cy="2154238"/>
          </a:xfrm>
          <a:prstGeom prst="rect">
            <a:avLst/>
          </a:prstGeom>
        </p:spPr>
      </p:pic>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Visualization</a:t>
            </a:r>
          </a:p>
        </p:txBody>
      </p:sp>
    </p:spTree>
    <p:extLst>
      <p:ext uri="{BB962C8B-B14F-4D97-AF65-F5344CB8AC3E}">
        <p14:creationId xmlns:p14="http://schemas.microsoft.com/office/powerpoint/2010/main" val="74314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 Word&#10;&#10;Description automatically generated">
            <a:extLst>
              <a:ext uri="{FF2B5EF4-FFF2-40B4-BE49-F238E27FC236}">
                <a16:creationId xmlns:a16="http://schemas.microsoft.com/office/drawing/2014/main" id="{D9A41C76-2D2B-4BFB-9472-F309B87FDD91}"/>
              </a:ext>
            </a:extLst>
          </p:cNvPr>
          <p:cNvPicPr>
            <a:picLocks noChangeAspect="1"/>
          </p:cNvPicPr>
          <p:nvPr/>
        </p:nvPicPr>
        <p:blipFill>
          <a:blip r:embed="rId3"/>
          <a:stretch>
            <a:fillRect/>
          </a:stretch>
        </p:blipFill>
        <p:spPr>
          <a:xfrm>
            <a:off x="2319005" y="643466"/>
            <a:ext cx="7553990" cy="5571067"/>
          </a:xfrm>
          <a:prstGeom prst="rect">
            <a:avLst/>
          </a:prstGeom>
        </p:spPr>
      </p:pic>
    </p:spTree>
    <p:extLst>
      <p:ext uri="{BB962C8B-B14F-4D97-AF65-F5344CB8AC3E}">
        <p14:creationId xmlns:p14="http://schemas.microsoft.com/office/powerpoint/2010/main" val="3695202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DF13D320-BE50-418E-BFDE-57DF1161D4F2}"/>
              </a:ext>
            </a:extLst>
          </p:cNvPr>
          <p:cNvPicPr>
            <a:picLocks noChangeAspect="1"/>
          </p:cNvPicPr>
          <p:nvPr/>
        </p:nvPicPr>
        <p:blipFill>
          <a:blip r:embed="rId2"/>
          <a:stretch>
            <a:fillRect/>
          </a:stretch>
        </p:blipFill>
        <p:spPr>
          <a:xfrm>
            <a:off x="2302554" y="643466"/>
            <a:ext cx="8315026" cy="5571067"/>
          </a:xfrm>
          <a:prstGeom prst="rect">
            <a:avLst/>
          </a:prstGeom>
        </p:spPr>
      </p:pic>
    </p:spTree>
    <p:extLst>
      <p:ext uri="{BB962C8B-B14F-4D97-AF65-F5344CB8AC3E}">
        <p14:creationId xmlns:p14="http://schemas.microsoft.com/office/powerpoint/2010/main" val="2659842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8CDF08F-C39A-4047-B633-4EB0CF9901B6}"/>
              </a:ext>
            </a:extLst>
          </p:cNvPr>
          <p:cNvPicPr>
            <a:picLocks noChangeAspect="1"/>
          </p:cNvPicPr>
          <p:nvPr/>
        </p:nvPicPr>
        <p:blipFill>
          <a:blip r:embed="rId2"/>
          <a:stretch>
            <a:fillRect/>
          </a:stretch>
        </p:blipFill>
        <p:spPr>
          <a:xfrm>
            <a:off x="2362670" y="643466"/>
            <a:ext cx="7737593" cy="5571067"/>
          </a:xfrm>
          <a:prstGeom prst="rect">
            <a:avLst/>
          </a:prstGeom>
        </p:spPr>
      </p:pic>
    </p:spTree>
    <p:extLst>
      <p:ext uri="{BB962C8B-B14F-4D97-AF65-F5344CB8AC3E}">
        <p14:creationId xmlns:p14="http://schemas.microsoft.com/office/powerpoint/2010/main" val="317309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5 – </a:t>
            </a:r>
            <a:br>
              <a:rPr lang="en-CA">
                <a:solidFill>
                  <a:srgbClr val="FFFFFF"/>
                </a:solidFill>
              </a:rPr>
            </a:br>
            <a:r>
              <a:rPr lang="en-CA">
                <a:solidFill>
                  <a:srgbClr val="FFFFFF"/>
                </a:solidFill>
              </a:rPr>
              <a:t>Evaluation</a:t>
            </a:r>
          </a:p>
        </p:txBody>
      </p:sp>
    </p:spTree>
    <p:extLst>
      <p:ext uri="{BB962C8B-B14F-4D97-AF65-F5344CB8AC3E}">
        <p14:creationId xmlns:p14="http://schemas.microsoft.com/office/powerpoint/2010/main" val="8308385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Case Study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r>
              <a:rPr lang="en-US" sz="2600" b="0" i="0">
                <a:effectLst/>
                <a:latin typeface="Segoe UI" panose="020B0502040204020203" pitchFamily="34" charset="0"/>
              </a:rPr>
              <a:t>Global Climat</a:t>
            </a:r>
            <a:r>
              <a:rPr lang="en-US" sz="2600">
                <a:latin typeface="Segoe UI" panose="020B0502040204020203" pitchFamily="34" charset="0"/>
              </a:rPr>
              <a:t>e Justice: </a:t>
            </a:r>
            <a:r>
              <a:rPr lang="en-US" sz="2600">
                <a:latin typeface="Segoe UI" panose="020B0502040204020203" pitchFamily="34" charset="0"/>
                <a:hlinkClick r:id="rId3"/>
              </a:rPr>
              <a:t>https://cases.open.ubc.ca/global-climate-justice/</a:t>
            </a:r>
            <a:endParaRPr lang="en-US" sz="2600">
              <a:latin typeface="Segoe UI" panose="020B0502040204020203" pitchFamily="34" charset="0"/>
            </a:endParaRP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CA" sz="2700">
                <a:latin typeface="Calibri"/>
                <a:cs typeface="Calibri"/>
              </a:rPr>
              <a:t>We can see that the global temperature has risen over the last 100 years along with each of the G7 countries. Each country's average land temperature has risen at a similar rate (by observing the trend line). </a:t>
            </a:r>
          </a:p>
          <a:p>
            <a:r>
              <a:rPr lang="en-CA" sz="2700">
                <a:latin typeface="Calibri"/>
                <a:cs typeface="Calibri"/>
              </a:rPr>
              <a:t>This tells us that the issue of climate change is global and not restricted by nation. The actions of a nation affect the whole planet.</a:t>
            </a:r>
          </a:p>
          <a:p>
            <a:endParaRPr lang="en-CA" sz="2700">
              <a:latin typeface="Calibri"/>
              <a:cs typeface="Calibri"/>
            </a:endParaRPr>
          </a:p>
        </p:txBody>
      </p:sp>
    </p:spTree>
    <p:extLst>
      <p:ext uri="{BB962C8B-B14F-4D97-AF65-F5344CB8AC3E}">
        <p14:creationId xmlns:p14="http://schemas.microsoft.com/office/powerpoint/2010/main" val="2198203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CA" sz="2700">
                <a:latin typeface="Calibri"/>
                <a:cs typeface="Calibri"/>
              </a:rPr>
              <a:t>However, we have only looked at the G7 countries, which have some of the highest industrialization and urbanization. Further analysis must be done on less industrialized/urbanized countries to see if their increase in temperature is slower.</a:t>
            </a:r>
          </a:p>
          <a:p>
            <a:r>
              <a:rPr lang="en-CA" sz="2700">
                <a:latin typeface="Calibri"/>
                <a:cs typeface="Calibri"/>
              </a:rPr>
              <a:t>Another assumption made is that all G7 countries are in the northern hemisphere, and mainly in two continents (North America and Europe). A wider geographical distribution of countries can be analyzed for further insight.</a:t>
            </a:r>
          </a:p>
          <a:p>
            <a:endParaRPr lang="en-CA" sz="2700">
              <a:latin typeface="Calibri"/>
              <a:cs typeface="Calibri"/>
            </a:endParaRPr>
          </a:p>
        </p:txBody>
      </p:sp>
    </p:spTree>
    <p:extLst>
      <p:ext uri="{BB962C8B-B14F-4D97-AF65-F5344CB8AC3E}">
        <p14:creationId xmlns:p14="http://schemas.microsoft.com/office/powerpoint/2010/main" val="144806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Introduction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a:latin typeface="Calibri"/>
                <a:cs typeface="Calibri"/>
              </a:rPr>
              <a:t>The case study discusses the global issue of climate change and how we should approach the issue. Different levels of appropriate action should be considered, from individual to local to global.</a:t>
            </a: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Problem Solving Process</a:t>
            </a:r>
            <a:br>
              <a:rPr lang="en-CA" sz="4000">
                <a:solidFill>
                  <a:srgbClr val="FFFFFF"/>
                </a:solidFill>
              </a:rPr>
            </a:br>
            <a:r>
              <a:rPr lang="en-CA" sz="4000">
                <a:solidFill>
                  <a:srgbClr val="FFFFFF"/>
                </a:solidFill>
              </a:rPr>
              <a:t>1 – Exploring the mess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207209502"/>
              </p:ext>
            </p:extLst>
          </p:nvPr>
        </p:nvGraphicFramePr>
        <p:xfrm>
          <a:off x="576942" y="2609331"/>
          <a:ext cx="11002348" cy="38455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400"/>
                        <a:t>Q1.1</a:t>
                      </a:r>
                    </a:p>
                  </a:txBody>
                  <a:tcPr/>
                </a:tc>
                <a:tc>
                  <a:txBody>
                    <a:bodyPr/>
                    <a:lstStyle/>
                    <a:p>
                      <a:r>
                        <a:rPr lang="en-US" sz="1400"/>
                        <a:t>What problems (or opportunities) did they face?</a:t>
                      </a:r>
                    </a:p>
                  </a:txBody>
                  <a:tcPr/>
                </a:tc>
                <a:tc>
                  <a:txBody>
                    <a:bodyPr/>
                    <a:lstStyle/>
                    <a:p>
                      <a:pPr lvl="0">
                        <a:buNone/>
                      </a:pPr>
                      <a:r>
                        <a:rPr lang="en-US" sz="1400" b="0" i="0" u="none" strike="noStrike" noProof="0"/>
                        <a:t>The problem with the most focus when concerning climate change is an increase in global temperature – the need to stay within 1.5 - 2 degrees of pre-industrial temperatures. </a:t>
                      </a:r>
                    </a:p>
                    <a:p>
                      <a:pPr lvl="0">
                        <a:buNone/>
                      </a:pPr>
                      <a:endParaRPr lang="en-US" sz="1400" b="0" i="0" u="none" strike="noStrike" noProof="0"/>
                    </a:p>
                    <a:p>
                      <a:pPr lvl="0">
                        <a:buNone/>
                      </a:pPr>
                      <a:r>
                        <a:rPr lang="en-US" sz="1400" b="0" i="0" u="none" strike="noStrike" noProof="0">
                          <a:latin typeface="Calibri"/>
                        </a:rPr>
                        <a:t>This extends to additional problems such as: glacial melting/coastal erosion, water availability/distribution, disruption to the ecosystem, impact on food production, human health (pollution, spread of disease).</a:t>
                      </a:r>
                      <a:endParaRPr lang="en-US" sz="1400"/>
                    </a:p>
                  </a:txBody>
                  <a:tcPr/>
                </a:tc>
                <a:extLst>
                  <a:ext uri="{0D108BD9-81ED-4DB2-BD59-A6C34878D82A}">
                    <a16:rowId xmlns:a16="http://schemas.microsoft.com/office/drawing/2014/main" val="1285076396"/>
                  </a:ext>
                </a:extLst>
              </a:tr>
              <a:tr h="370840">
                <a:tc>
                  <a:txBody>
                    <a:bodyPr/>
                    <a:lstStyle/>
                    <a:p>
                      <a:r>
                        <a:rPr lang="en-US" sz="1400"/>
                        <a:t>Q1.2</a:t>
                      </a:r>
                    </a:p>
                  </a:txBody>
                  <a:tcPr/>
                </a:tc>
                <a:tc>
                  <a:txBody>
                    <a:bodyPr/>
                    <a:lstStyle/>
                    <a:p>
                      <a:r>
                        <a:rPr lang="en-US" sz="1400"/>
                        <a:t>Where was there a gap between the current situation and the desired one?</a:t>
                      </a:r>
                    </a:p>
                  </a:txBody>
                  <a:tcPr/>
                </a:tc>
                <a:tc>
                  <a:txBody>
                    <a:bodyPr/>
                    <a:lstStyle/>
                    <a:p>
                      <a:pPr lvl="0">
                        <a:buNone/>
                      </a:pPr>
                      <a:r>
                        <a:rPr lang="en-US" sz="1400" b="0" i="0" u="none" strike="noStrike" noProof="0"/>
                        <a:t>In the current situation, we have the Kyoto Protocol, United Nations Framework Convention on Climate Change (UNFCCC), and Paris Agreement. Due to the lack of cooperation between nations, they are not close to controlling the situation. The desired one focuses controlling the temperature and be more sustainable.</a:t>
                      </a:r>
                      <a:endParaRPr lang="en-US" sz="1400"/>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Q1.3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What were the stated and unstated goals?</a:t>
                      </a:r>
                    </a:p>
                  </a:txBody>
                  <a:tcPr/>
                </a:tc>
                <a:tc>
                  <a:txBody>
                    <a:bodyPr/>
                    <a:lstStyle/>
                    <a:p>
                      <a:r>
                        <a:rPr lang="en-US" sz="1400"/>
                        <a:t>Stated Goals: Controlling climate change. Maintaining our global temperature below 2</a:t>
                      </a:r>
                      <a:r>
                        <a:rPr lang="en-US" sz="1400" b="0" i="0" u="none" strike="noStrike" noProof="0">
                          <a:latin typeface="Calibri"/>
                        </a:rPr>
                        <a:t>°C above the pre-industrial mean.</a:t>
                      </a:r>
                    </a:p>
                    <a:p>
                      <a:pPr lvl="0">
                        <a:buNone/>
                      </a:pPr>
                      <a:endParaRPr lang="en-US" sz="1400"/>
                    </a:p>
                    <a:p>
                      <a:pPr lvl="0">
                        <a:buNone/>
                      </a:pPr>
                      <a:r>
                        <a:rPr lang="en-US" sz="1400"/>
                        <a:t>Unstated Goals: Reducing global effects ( </a:t>
                      </a:r>
                      <a:r>
                        <a:rPr lang="en-US" sz="1400" b="0" i="0" u="none" strike="noStrike" noProof="0">
                          <a:latin typeface="Calibri"/>
                        </a:rPr>
                        <a:t>droughts, flooding, heat waves, cyclones, thunderstorms, wildfires, pollution and glacial melting). Public health: respiratory diseases.</a:t>
                      </a:r>
                      <a:endParaRPr lang="en" sz="1400" b="0" i="0" u="none" strike="noStrike" noProof="0">
                        <a:latin typeface="Consolas"/>
                      </a:endParaRP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fontScale="90000"/>
          </a:bodyPr>
          <a:lstStyle/>
          <a:p>
            <a:r>
              <a:rPr lang="en-CA">
                <a:solidFill>
                  <a:srgbClr val="FFFFFF"/>
                </a:solidFill>
              </a:rPr>
              <a:t>Problem Solving Process</a:t>
            </a:r>
            <a:br>
              <a:rPr lang="en-CA">
                <a:solidFill>
                  <a:srgbClr val="FFFFFF"/>
                </a:solidFill>
              </a:rPr>
            </a:br>
            <a:r>
              <a:rPr lang="en-CA">
                <a:solidFill>
                  <a:srgbClr val="FFFFFF"/>
                </a:solidFill>
              </a:rPr>
              <a:t>2 – Searching for information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350744723"/>
              </p:ext>
            </p:extLst>
          </p:nvPr>
        </p:nvGraphicFramePr>
        <p:xfrm>
          <a:off x="576942" y="2609331"/>
          <a:ext cx="11002348" cy="25654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Q2.1</a:t>
                      </a:r>
                    </a:p>
                  </a:txBody>
                  <a:tcPr/>
                </a:tc>
                <a:tc>
                  <a:txBody>
                    <a:bodyPr/>
                    <a:lstStyle/>
                    <a:p>
                      <a:r>
                        <a:rPr lang="en-US" sz="1400"/>
                        <a:t>What were the symptoms and causes?</a:t>
                      </a:r>
                    </a:p>
                  </a:txBody>
                  <a:tcPr/>
                </a:tc>
                <a:tc>
                  <a:txBody>
                    <a:bodyPr/>
                    <a:lstStyle/>
                    <a:p>
                      <a:r>
                        <a:rPr lang="en-US" sz="1400"/>
                        <a:t>For this case study, the symptoms are the human influence on climate change (greenhouse gases, industrialization/urbanization). This causes not just a slight increase in temperature, but more drastic events such as: droughts, flooding, heat waves, cyclones, thunderstorms, and more.</a:t>
                      </a:r>
                    </a:p>
                  </a:txBody>
                  <a:tcPr/>
                </a:tc>
                <a:extLst>
                  <a:ext uri="{0D108BD9-81ED-4DB2-BD59-A6C34878D82A}">
                    <a16:rowId xmlns:a16="http://schemas.microsoft.com/office/drawing/2014/main" val="1285076396"/>
                  </a:ext>
                </a:extLst>
              </a:tr>
              <a:tr h="370840">
                <a:tc>
                  <a:txBody>
                    <a:bodyPr/>
                    <a:lstStyle/>
                    <a:p>
                      <a:r>
                        <a:rPr lang="en-US" sz="1800"/>
                        <a:t>Q2.2</a:t>
                      </a:r>
                    </a:p>
                  </a:txBody>
                  <a:tcPr/>
                </a:tc>
                <a:tc>
                  <a:txBody>
                    <a:bodyPr/>
                    <a:lstStyle/>
                    <a:p>
                      <a:r>
                        <a:rPr lang="en-US" sz="1400"/>
                        <a:t>What measures of effectiveness seemed appropriate?</a:t>
                      </a:r>
                    </a:p>
                  </a:txBody>
                  <a:tcPr/>
                </a:tc>
                <a:tc>
                  <a:txBody>
                    <a:bodyPr/>
                    <a:lstStyle/>
                    <a:p>
                      <a:r>
                        <a:rPr lang="en-US" sz="1400"/>
                        <a:t>The easiest measure of effectiveness is to keep track of global temperature levels and maintain a clean database. Temperature can be measured locally or nationally/regionally, as well as land or water bodies.</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What actions were available?</a:t>
                      </a:r>
                    </a:p>
                  </a:txBody>
                  <a:tcPr/>
                </a:tc>
                <a:tc>
                  <a:txBody>
                    <a:bodyPr/>
                    <a:lstStyle/>
                    <a:p>
                      <a:r>
                        <a:rPr lang="en-US" sz="1400"/>
                        <a:t>Actions can be divided down to individual, local, or global. Individually we must create a culture/way of thinking that revolves around climate change. On a more global scale, actions include government policy. Government policy must coordinate with other nations to reach our international goals.</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Problem Solving Process</a:t>
            </a:r>
            <a:br>
              <a:rPr lang="en-CA" sz="4000">
                <a:solidFill>
                  <a:srgbClr val="FFFFFF"/>
                </a:solidFill>
              </a:rPr>
            </a:br>
            <a:r>
              <a:rPr lang="en-CA" sz="4000">
                <a:solidFill>
                  <a:srgbClr val="FFFFFF"/>
                </a:solidFill>
              </a:rPr>
              <a:t>3 – Identifying a problem</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138528188"/>
              </p:ext>
            </p:extLst>
          </p:nvPr>
        </p:nvGraphicFramePr>
        <p:xfrm>
          <a:off x="576942" y="2609331"/>
          <a:ext cx="11002348" cy="38455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400"/>
                        <a:t>Q3.1</a:t>
                      </a:r>
                    </a:p>
                  </a:txBody>
                  <a:tcPr/>
                </a:tc>
                <a:tc>
                  <a:txBody>
                    <a:bodyPr/>
                    <a:lstStyle/>
                    <a:p>
                      <a:r>
                        <a:rPr lang="en-US" sz="1400"/>
                        <a:t>Which was the most important problem in this situation?</a:t>
                      </a:r>
                    </a:p>
                  </a:txBody>
                  <a:tcPr/>
                </a:tc>
                <a:tc>
                  <a:txBody>
                    <a:bodyPr/>
                    <a:lstStyle/>
                    <a:p>
                      <a:r>
                        <a:rPr lang="en-US" sz="1400"/>
                        <a:t>The problem with the most focus when concerning climate change is an increase in global temperature – the need to stay within 1.5 - 2 degrees of pre-industrial temperatures. </a:t>
                      </a:r>
                    </a:p>
                    <a:p>
                      <a:pPr lvl="0">
                        <a:buNone/>
                      </a:pPr>
                      <a:endParaRPr lang="en-US" sz="1400"/>
                    </a:p>
                    <a:p>
                      <a:pPr lvl="0">
                        <a:buNone/>
                      </a:pPr>
                      <a:r>
                        <a:rPr lang="en-US" sz="1400"/>
                        <a:t>This extends to additional problems such as: glacial melting/coastal erosion, water availability/distribution, disruption to the ecosystem, impact on food production, human health (pollution, spread of disease).</a:t>
                      </a:r>
                    </a:p>
                  </a:txBody>
                  <a:tcPr/>
                </a:tc>
                <a:extLst>
                  <a:ext uri="{0D108BD9-81ED-4DB2-BD59-A6C34878D82A}">
                    <a16:rowId xmlns:a16="http://schemas.microsoft.com/office/drawing/2014/main" val="1285076396"/>
                  </a:ext>
                </a:extLst>
              </a:tr>
              <a:tr h="370840">
                <a:tc>
                  <a:txBody>
                    <a:bodyPr/>
                    <a:lstStyle/>
                    <a:p>
                      <a:r>
                        <a:rPr lang="en-US" sz="1400"/>
                        <a:t>Q3.2</a:t>
                      </a:r>
                    </a:p>
                  </a:txBody>
                  <a:tcPr/>
                </a:tc>
                <a:tc>
                  <a:txBody>
                    <a:bodyPr/>
                    <a:lstStyle/>
                    <a:p>
                      <a:r>
                        <a:rPr lang="en-US" sz="1400"/>
                        <a:t>Was the problem like others they had dealt with?</a:t>
                      </a:r>
                    </a:p>
                  </a:txBody>
                  <a:tcPr/>
                </a:tc>
                <a:tc>
                  <a:txBody>
                    <a:bodyPr/>
                    <a:lstStyle/>
                    <a:p>
                      <a:r>
                        <a:rPr lang="en-US" sz="1400"/>
                        <a:t>N/A</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Q3.3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What were the consequences of a broad versus narrow problem statement?</a:t>
                      </a:r>
                    </a:p>
                  </a:txBody>
                  <a:tcPr/>
                </a:tc>
                <a:tc>
                  <a:txBody>
                    <a:bodyPr/>
                    <a:lstStyle/>
                    <a:p>
                      <a:r>
                        <a:rPr lang="en-US" sz="1400"/>
                        <a:t>Broad: Countries relying on the global numbers and not holding themselves accountable for the part they have played. </a:t>
                      </a:r>
                    </a:p>
                    <a:p>
                      <a:pPr lvl="0">
                        <a:buNone/>
                      </a:pPr>
                      <a:endParaRPr lang="en-US" sz="1400"/>
                    </a:p>
                    <a:p>
                      <a:pPr lvl="0">
                        <a:buNone/>
                      </a:pPr>
                      <a:r>
                        <a:rPr lang="en-US" sz="1400"/>
                        <a:t>Narrow: Countries hyper-focusing on themselves rather than as a unified front globally. Only considering their actions and how their country will benefit/lose out.</a:t>
                      </a:r>
                    </a:p>
                    <a:p>
                      <a:pPr lvl="0">
                        <a:buNone/>
                      </a:pPr>
                      <a:endParaRPr lang="en-US" sz="1400"/>
                    </a:p>
                    <a:p>
                      <a:pPr lvl="0">
                        <a:buNone/>
                      </a:pPr>
                      <a:r>
                        <a:rPr lang="en-US" sz="1400"/>
                        <a:t>Essentially needs to be a happy-medium between the two. </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Problem Solving Process</a:t>
            </a:r>
            <a:br>
              <a:rPr lang="en-CA" sz="4000">
                <a:solidFill>
                  <a:srgbClr val="FFFFFF"/>
                </a:solidFill>
              </a:rPr>
            </a:br>
            <a:r>
              <a:rPr lang="en-CA" sz="4000">
                <a:solidFill>
                  <a:srgbClr val="FFFFFF"/>
                </a:solidFill>
              </a:rPr>
              <a:t>4 – Searching for solutions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336525388"/>
              </p:ext>
            </p:extLst>
          </p:nvPr>
        </p:nvGraphicFramePr>
        <p:xfrm>
          <a:off x="576942" y="2609331"/>
          <a:ext cx="11002348" cy="33883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Q4.1</a:t>
                      </a:r>
                    </a:p>
                  </a:txBody>
                  <a:tcPr/>
                </a:tc>
                <a:tc>
                  <a:txBody>
                    <a:bodyPr/>
                    <a:lstStyle/>
                    <a:p>
                      <a:r>
                        <a:rPr lang="en-US" sz="1800"/>
                        <a:t>What decisions were open to them?</a:t>
                      </a:r>
                    </a:p>
                  </a:txBody>
                  <a:tcPr/>
                </a:tc>
                <a:tc>
                  <a:txBody>
                    <a:bodyPr/>
                    <a:lstStyle/>
                    <a:p>
                      <a:pPr lvl="0">
                        <a:buNone/>
                      </a:pPr>
                      <a:r>
                        <a:rPr lang="en-US" sz="1800" b="0" i="0" u="none" strike="noStrike" noProof="0">
                          <a:latin typeface="Calibri"/>
                        </a:rPr>
                        <a:t>Many individuals, local and global. The government's decision is required, but governments are reluctant because it impacts directly negatively on their economics. </a:t>
                      </a:r>
                      <a:endParaRPr lang="en-US"/>
                    </a:p>
                  </a:txBody>
                  <a:tcPr/>
                </a:tc>
                <a:extLst>
                  <a:ext uri="{0D108BD9-81ED-4DB2-BD59-A6C34878D82A}">
                    <a16:rowId xmlns:a16="http://schemas.microsoft.com/office/drawing/2014/main" val="1285076396"/>
                  </a:ext>
                </a:extLst>
              </a:tr>
              <a:tr h="370840">
                <a:tc>
                  <a:txBody>
                    <a:bodyPr/>
                    <a:lstStyle/>
                    <a:p>
                      <a:r>
                        <a:rPr lang="en-US" sz="1800"/>
                        <a:t>Q4.2</a:t>
                      </a:r>
                    </a:p>
                  </a:txBody>
                  <a:tcPr/>
                </a:tc>
                <a:tc>
                  <a:txBody>
                    <a:bodyPr/>
                    <a:lstStyle/>
                    <a:p>
                      <a:r>
                        <a:rPr lang="en-US" sz="1800"/>
                        <a:t>What solutions had been tried in similar situations?</a:t>
                      </a:r>
                    </a:p>
                  </a:txBody>
                  <a:tcPr/>
                </a:tc>
                <a:tc>
                  <a:txBody>
                    <a:bodyPr/>
                    <a:lstStyle/>
                    <a:p>
                      <a:pPr lvl="0">
                        <a:buNone/>
                      </a:pPr>
                      <a:r>
                        <a:rPr lang="en-US" sz="1800" b="0" i="0" u="none" strike="noStrike" noProof="0">
                          <a:latin typeface="Calibri"/>
                        </a:rPr>
                        <a:t>Multiple conferences have tried to address and are currently addressing climate change. However, due to lack of cooperation between all nations, we have not seen the intended goals met.</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Q4.3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How did the various candidate solutions link to the outcomes of interest?</a:t>
                      </a:r>
                    </a:p>
                  </a:txBody>
                  <a:tcPr/>
                </a:tc>
                <a:tc>
                  <a:txBody>
                    <a:bodyPr/>
                    <a:lstStyle/>
                    <a:p>
                      <a:pPr lvl="0">
                        <a:buNone/>
                      </a:pPr>
                      <a:r>
                        <a:rPr lang="en-US" sz="1800" b="0" i="0" u="none" strike="noStrike" noProof="0"/>
                        <a:t>They all converge to: an economic problem / sustainable growth/ pollution/ climate change. </a:t>
                      </a:r>
                      <a:endParaRPr lang="en-US"/>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Problem Solving Process</a:t>
            </a:r>
            <a:br>
              <a:rPr lang="en-CA" sz="4000">
                <a:solidFill>
                  <a:srgbClr val="FFFFFF"/>
                </a:solidFill>
              </a:rPr>
            </a:br>
            <a:r>
              <a:rPr lang="en-CA" sz="4000">
                <a:solidFill>
                  <a:srgbClr val="FFFFFF"/>
                </a:solidFill>
              </a:rPr>
              <a:t>5 – Evaluating solutions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108831060"/>
              </p:ext>
            </p:extLst>
          </p:nvPr>
        </p:nvGraphicFramePr>
        <p:xfrm>
          <a:off x="576942" y="2609331"/>
          <a:ext cx="11002348" cy="341884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Q5.1</a:t>
                      </a:r>
                    </a:p>
                  </a:txBody>
                  <a:tcPr/>
                </a:tc>
                <a:tc>
                  <a:txBody>
                    <a:bodyPr/>
                    <a:lstStyle/>
                    <a:p>
                      <a:r>
                        <a:rPr lang="en-US" sz="1800"/>
                        <a:t>How did the solution impact each of the criteria?</a:t>
                      </a:r>
                    </a:p>
                  </a:txBody>
                  <a:tcPr/>
                </a:tc>
                <a:tc>
                  <a:txBody>
                    <a:bodyPr/>
                    <a:lstStyle/>
                    <a:p>
                      <a:r>
                        <a:rPr lang="en-US" sz="1400"/>
                        <a:t>The Kyoto Protocol, United Nations Framework Convention on Climate Change (UNFCCC), and Paris Agreement are all international meetings made by nations to address the issue. Goals and agreements are set at these meetings to help control the human influence on climate change. It is not stated in this case study if all targets have been met in reducing global temperature increase.</a:t>
                      </a:r>
                      <a:endParaRPr lang="en-US" sz="1400" err="1"/>
                    </a:p>
                  </a:txBody>
                  <a:tcPr/>
                </a:tc>
                <a:extLst>
                  <a:ext uri="{0D108BD9-81ED-4DB2-BD59-A6C34878D82A}">
                    <a16:rowId xmlns:a16="http://schemas.microsoft.com/office/drawing/2014/main" val="1285076396"/>
                  </a:ext>
                </a:extLst>
              </a:tr>
              <a:tr h="370840">
                <a:tc>
                  <a:txBody>
                    <a:bodyPr/>
                    <a:lstStyle/>
                    <a:p>
                      <a:r>
                        <a:rPr lang="en-US" sz="1800"/>
                        <a:t>Q5.2</a:t>
                      </a:r>
                    </a:p>
                  </a:txBody>
                  <a:tcPr/>
                </a:tc>
                <a:tc>
                  <a:txBody>
                    <a:bodyPr/>
                    <a:lstStyle/>
                    <a:p>
                      <a:r>
                        <a:rPr lang="en-US" sz="1800"/>
                        <a:t>What factors within their control could have improved the outcomes?</a:t>
                      </a:r>
                    </a:p>
                  </a:txBody>
                  <a:tcPr/>
                </a:tc>
                <a:tc>
                  <a:txBody>
                    <a:bodyPr/>
                    <a:lstStyle/>
                    <a:p>
                      <a:r>
                        <a:rPr lang="en-US" sz="1400"/>
                        <a:t>All factors are within our control as our objective is to reduce the human influence on climate change. Some argue that a transition to a less carbon-intensive economy is feasible, however, this requires the coordination of all nations. It is also important to note that powerful corporations with investments in carbon-based economies influence governments.</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What factors outside their control could have altered the outcomes?</a:t>
                      </a:r>
                    </a:p>
                  </a:txBody>
                  <a:tcPr/>
                </a:tc>
                <a:tc>
                  <a:txBody>
                    <a:bodyPr/>
                    <a:lstStyle/>
                    <a:p>
                      <a:r>
                        <a:rPr lang="en-US" sz="1400"/>
                        <a:t>With our technology and society today, we will have to still rely on carbon-based materials for our way of life and survival. It is impossible to eliminate greenhouse gases instantaneously. However, this factor can be minimized through changing our levels of actions on an individual, local, and global scale.</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17</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410 –  Assignment 3 Visualizing Data to Assist in Decision Making</vt:lpstr>
      <vt:lpstr>1 –  Business Understanding –High Level</vt:lpstr>
      <vt:lpstr>Case Study</vt:lpstr>
      <vt:lpstr>Introduction </vt:lpstr>
      <vt:lpstr>Problem Solving Process 1 – Exploring the mess</vt:lpstr>
      <vt:lpstr>Problem Solving Process 2 – Searching for information</vt:lpstr>
      <vt:lpstr>Problem Solving Process 3 – Identifying a problem</vt:lpstr>
      <vt:lpstr>Problem Solving Process 4 – Searching for solutions</vt:lpstr>
      <vt:lpstr>Problem Solving Process 5 – Evaluating solutions</vt:lpstr>
      <vt:lpstr>Problem Solving Process 6 – Implementing a solution</vt:lpstr>
      <vt:lpstr>2 –  Data Understanding – High Level</vt:lpstr>
      <vt:lpstr>Data Modeling – Conceptual Model </vt:lpstr>
      <vt:lpstr>Data Dictionary </vt:lpstr>
      <vt:lpstr>Data Dictionary </vt:lpstr>
      <vt:lpstr>1 (Revisited) –  Business Understanding – Low Level</vt:lpstr>
      <vt:lpstr>Business Question</vt:lpstr>
      <vt:lpstr>2 (Revisited) –  Data Understanding –  Low Level</vt:lpstr>
      <vt:lpstr>Data Set(s)</vt:lpstr>
      <vt:lpstr>Database Diagram – Tables and Columns</vt:lpstr>
      <vt:lpstr>3 –  Data Preparation</vt:lpstr>
      <vt:lpstr>Data Preparation – Data cleansing</vt:lpstr>
      <vt:lpstr>Data Preparation – SQL Query</vt:lpstr>
      <vt:lpstr>Data Preparation – Data set returned from Query</vt:lpstr>
      <vt:lpstr>4 –  Modeling</vt:lpstr>
      <vt:lpstr>Visualization</vt:lpstr>
      <vt:lpstr>PowerPoint Presentation</vt:lpstr>
      <vt:lpstr>PowerPoint Presentation</vt:lpstr>
      <vt:lpstr>PowerPoint Presentation</vt:lpstr>
      <vt:lpstr>5 –  Evaluation</vt:lpstr>
      <vt:lpstr>Conclusion –  Answer to Question</vt:lpstr>
      <vt:lpstr>Conclusion –  Answer to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revision>21</cp:revision>
  <dcterms:created xsi:type="dcterms:W3CDTF">2020-10-02T15:06:04Z</dcterms:created>
  <dcterms:modified xsi:type="dcterms:W3CDTF">2021-03-19T13:58:29Z</dcterms:modified>
</cp:coreProperties>
</file>