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6" autoAdjust="0"/>
    <p:restoredTop sz="86375" autoAdjust="0"/>
  </p:normalViewPr>
  <p:slideViewPr>
    <p:cSldViewPr>
      <p:cViewPr varScale="1">
        <p:scale>
          <a:sx n="105" d="100"/>
          <a:sy n="105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7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0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0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4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13CF-B5E0-4EE2-8A7E-18CE349DD03B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6CD5-5459-44C4-A0AA-385EE49F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Chart Parsing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3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CYK 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simple natural language parsing technique</a:t>
            </a:r>
          </a:p>
          <a:p>
            <a:r>
              <a:rPr lang="en-US" altLang="ko-KR" dirty="0" smtClean="0"/>
              <a:t>O(n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Grammar</a:t>
            </a:r>
            <a:r>
              <a:rPr lang="en-US" altLang="ko-KR" baseline="0" dirty="0" smtClean="0"/>
              <a:t>s must be given in CNF.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076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 </a:t>
            </a:r>
            <a:r>
              <a:rPr lang="en-US" altLang="ko-KR" dirty="0" smtClean="0">
                <a:sym typeface="Wingdings" panose="05000000000000000000" pitchFamily="2" charset="2"/>
              </a:rPr>
              <a:t> NP  VP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  </a:t>
            </a:r>
            <a:r>
              <a:rPr lang="en-US" altLang="ko-KR" dirty="0" err="1" smtClean="0">
                <a:sym typeface="Wingdings" panose="05000000000000000000" pitchFamily="2" charset="2"/>
              </a:rPr>
              <a:t>Vst</a:t>
            </a:r>
            <a:r>
              <a:rPr lang="en-US" altLang="ko-KR" dirty="0" smtClean="0">
                <a:sym typeface="Wingdings" panose="05000000000000000000" pitchFamily="2" charset="2"/>
              </a:rPr>
              <a:t>  NP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  S  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VP  V  NP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VP  VP  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NP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Det</a:t>
            </a:r>
            <a:r>
              <a:rPr lang="en-US" altLang="ko-KR" dirty="0" smtClean="0">
                <a:sym typeface="Wingdings" panose="05000000000000000000" pitchFamily="2" charset="2"/>
              </a:rPr>
              <a:t>  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NP  NP  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NP  NP  </a:t>
            </a:r>
            <a:r>
              <a:rPr lang="en-US" altLang="ko-KR" dirty="0" err="1" smtClean="0">
                <a:sym typeface="Wingdings" panose="05000000000000000000" pitchFamily="2" charset="2"/>
              </a:rPr>
              <a:t>NP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99992" y="1613611"/>
            <a:ext cx="45005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/>
              <a:t>PP </a:t>
            </a:r>
            <a:r>
              <a:rPr lang="en-US" altLang="ko-KR" dirty="0" smtClean="0">
                <a:sym typeface="Wingdings" panose="05000000000000000000" pitchFamily="2" charset="2"/>
              </a:rPr>
              <a:t> P  NP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NP  time | flies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Vst</a:t>
            </a:r>
            <a:r>
              <a:rPr lang="en-US" altLang="ko-KR" dirty="0" smtClean="0">
                <a:sym typeface="Wingdings" panose="05000000000000000000" pitchFamily="2" charset="2"/>
              </a:rPr>
              <a:t>  time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VP  flies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P  like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V  like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Det</a:t>
            </a:r>
            <a:r>
              <a:rPr lang="en-US" altLang="ko-KR" dirty="0" smtClean="0">
                <a:sym typeface="Wingdings" panose="05000000000000000000" pitchFamily="2" charset="2"/>
              </a:rPr>
              <a:t>  an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ko-KR" dirty="0" smtClean="0">
                <a:sym typeface="Wingdings" panose="05000000000000000000" pitchFamily="2" charset="2"/>
              </a:rPr>
              <a:t> N  arrow</a:t>
            </a:r>
          </a:p>
        </p:txBody>
      </p:sp>
    </p:spTree>
    <p:extLst>
      <p:ext uri="{BB962C8B-B14F-4D97-AF65-F5344CB8AC3E}">
        <p14:creationId xmlns:p14="http://schemas.microsoft.com/office/powerpoint/2010/main" val="212941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“time flies like an arrow”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Chart Parsing 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9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 </a:t>
            </a:r>
            <a:r>
              <a:rPr lang="en-US" altLang="ko-KR" dirty="0" smtClean="0">
                <a:sym typeface="Wingdings" panose="05000000000000000000" pitchFamily="2" charset="2"/>
              </a:rPr>
              <a:t> NP  VP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NP  ART  ADJ  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NP  ART  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NP  ADJ  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VP  AUX  VP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VP  V  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9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Sentence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“The large can </a:t>
            </a:r>
            <a:r>
              <a:rPr lang="en-US" altLang="ko-KR" dirty="0" err="1" smtClean="0"/>
              <a:t>can</a:t>
            </a:r>
            <a:r>
              <a:rPr lang="en-US" altLang="ko-KR" dirty="0" smtClean="0"/>
              <a:t> hold water.”</a:t>
            </a:r>
          </a:p>
          <a:p>
            <a:pPr lvl="1"/>
            <a:r>
              <a:rPr lang="en-US" altLang="ko-KR" dirty="0" smtClean="0"/>
              <a:t>the : ART</a:t>
            </a:r>
          </a:p>
          <a:p>
            <a:pPr lvl="1"/>
            <a:r>
              <a:rPr lang="en-US" altLang="ko-KR" dirty="0" smtClean="0"/>
              <a:t>large: ADJ</a:t>
            </a:r>
          </a:p>
          <a:p>
            <a:pPr lvl="1"/>
            <a:r>
              <a:rPr lang="en-US" altLang="ko-KR" dirty="0" smtClean="0"/>
              <a:t>can: N, AUX, V</a:t>
            </a:r>
          </a:p>
          <a:p>
            <a:pPr lvl="1"/>
            <a:r>
              <a:rPr lang="en-US" altLang="ko-KR" dirty="0" smtClean="0"/>
              <a:t>hold: N, V</a:t>
            </a:r>
          </a:p>
          <a:p>
            <a:pPr lvl="1"/>
            <a:r>
              <a:rPr lang="en-US" altLang="ko-KR" dirty="0" smtClean="0"/>
              <a:t>water: N, 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67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156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Chart Parsing</vt:lpstr>
      <vt:lpstr>CYK Parsing</vt:lpstr>
      <vt:lpstr>Grammar</vt:lpstr>
      <vt:lpstr>Parsing “time flies like an arrow”</vt:lpstr>
      <vt:lpstr>Chart Parsing II</vt:lpstr>
      <vt:lpstr>Grammar</vt:lpstr>
      <vt:lpstr>Input Sentence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Parsing</dc:title>
  <dc:creator>park</dc:creator>
  <cp:lastModifiedBy>sbpark</cp:lastModifiedBy>
  <cp:revision>4</cp:revision>
  <dcterms:created xsi:type="dcterms:W3CDTF">2015-04-08T05:41:27Z</dcterms:created>
  <dcterms:modified xsi:type="dcterms:W3CDTF">2016-05-17T06:08:41Z</dcterms:modified>
</cp:coreProperties>
</file>