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67" r:id="rId4"/>
    <p:sldId id="264" r:id="rId5"/>
    <p:sldId id="265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80" autoAdjust="0"/>
    <p:restoredTop sz="72252" autoAdjust="0"/>
  </p:normalViewPr>
  <p:slideViewPr>
    <p:cSldViewPr>
      <p:cViewPr varScale="1">
        <p:scale>
          <a:sx n="53" d="100"/>
          <a:sy n="53" d="100"/>
        </p:scale>
        <p:origin x="216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56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Training</c:v>
                </c:pt>
              </c:strCache>
            </c:strRef>
          </c:tx>
          <c:invertIfNegative val="0"/>
          <c:cat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376</c:v>
                </c:pt>
                <c:pt idx="1">
                  <c:v>389</c:v>
                </c:pt>
                <c:pt idx="2">
                  <c:v>380</c:v>
                </c:pt>
                <c:pt idx="3">
                  <c:v>389</c:v>
                </c:pt>
                <c:pt idx="4">
                  <c:v>387</c:v>
                </c:pt>
                <c:pt idx="5">
                  <c:v>376</c:v>
                </c:pt>
                <c:pt idx="6">
                  <c:v>377</c:v>
                </c:pt>
                <c:pt idx="7">
                  <c:v>387</c:v>
                </c:pt>
                <c:pt idx="8">
                  <c:v>380</c:v>
                </c:pt>
                <c:pt idx="9">
                  <c:v>382</c:v>
                </c:pt>
              </c:numCache>
            </c:numRef>
          </c:val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Testing</c:v>
                </c:pt>
              </c:strCache>
            </c:strRef>
          </c:tx>
          <c:invertIfNegative val="0"/>
          <c:cat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178</c:v>
                </c:pt>
                <c:pt idx="1">
                  <c:v>182</c:v>
                </c:pt>
                <c:pt idx="2">
                  <c:v>177</c:v>
                </c:pt>
                <c:pt idx="3">
                  <c:v>183</c:v>
                </c:pt>
                <c:pt idx="4">
                  <c:v>181</c:v>
                </c:pt>
                <c:pt idx="5">
                  <c:v>182</c:v>
                </c:pt>
                <c:pt idx="6">
                  <c:v>181</c:v>
                </c:pt>
                <c:pt idx="7">
                  <c:v>179</c:v>
                </c:pt>
                <c:pt idx="8">
                  <c:v>174</c:v>
                </c:pt>
                <c:pt idx="9">
                  <c:v>180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1582080"/>
        <c:axId val="-2111591872"/>
      </c:barChart>
      <c:catAx>
        <c:axId val="-211158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11591872"/>
        <c:crosses val="autoZero"/>
        <c:auto val="1"/>
        <c:lblAlgn val="ctr"/>
        <c:lblOffset val="100"/>
        <c:noMultiLvlLbl val="0"/>
      </c:catAx>
      <c:valAx>
        <c:axId val="-2111591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1582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1BAAA-DB1A-4543-88F6-B6D7C50B6F4C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2D2D5-2B14-4904-9F57-A057D1467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557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2D2D5-2B14-4904-9F57-A057D146770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051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저렇게 </a:t>
            </a:r>
            <a:r>
              <a:rPr lang="en-US" altLang="ko-KR" dirty="0" smtClean="0"/>
              <a:t>block</a:t>
            </a:r>
            <a:r>
              <a:rPr lang="ko-KR" altLang="en-US" dirty="0" smtClean="0"/>
              <a:t>으로 나누면 </a:t>
            </a:r>
            <a:r>
              <a:rPr lang="en-US" altLang="ko-KR" dirty="0" smtClean="0"/>
              <a:t>65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attribute</a:t>
            </a:r>
            <a:r>
              <a:rPr lang="ko-KR" altLang="en-US" dirty="0" smtClean="0"/>
              <a:t>가 생김 그래서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몇 개인지 체크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2D2D5-2B14-4904-9F57-A057D146770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75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32CF-450B-49CB-A855-725F9A48996A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610F-AA9D-49F0-A6A4-7A692AE1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97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32CF-450B-49CB-A855-725F9A48996A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610F-AA9D-49F0-A6A4-7A692AE1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93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32CF-450B-49CB-A855-725F9A48996A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610F-AA9D-49F0-A6A4-7A692AE1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74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32CF-450B-49CB-A855-725F9A48996A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610F-AA9D-49F0-A6A4-7A692AE1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4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32CF-450B-49CB-A855-725F9A48996A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610F-AA9D-49F0-A6A4-7A692AE1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49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32CF-450B-49CB-A855-725F9A48996A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610F-AA9D-49F0-A6A4-7A692AE1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78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32CF-450B-49CB-A855-725F9A48996A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610F-AA9D-49F0-A6A4-7A692AE1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66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32CF-450B-49CB-A855-725F9A48996A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610F-AA9D-49F0-A6A4-7A692AE1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95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32CF-450B-49CB-A855-725F9A48996A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610F-AA9D-49F0-A6A4-7A692AE1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56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32CF-450B-49CB-A855-725F9A48996A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610F-AA9D-49F0-A6A4-7A692AE1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04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32CF-450B-49CB-A855-725F9A48996A}" type="datetimeFigureOut">
              <a:rPr lang="ko-KR" altLang="en-US" smtClean="0"/>
              <a:t>2016-03-23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610F-AA9D-49F0-A6A4-7A692AE18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79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F3532CF-450B-49CB-A855-725F9A48996A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5448610F-AA9D-49F0-A6A4-7A692AE189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56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Optical Recognition of Handwritten Digits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558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Character recognition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23" y="2492896"/>
            <a:ext cx="3902224" cy="245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492896"/>
            <a:ext cx="348615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522920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일본어 인식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2120" y="522920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한자 인식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28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Optical Recognition of </a:t>
            </a:r>
            <a:r>
              <a:rPr lang="en-US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dirty="0" smtClean="0">
                <a:latin typeface="Tahoma" panose="020B0604030504040204" pitchFamily="34" charset="0"/>
                <a:cs typeface="Tahoma" panose="020B0604030504040204" pitchFamily="34" charset="0"/>
              </a:rPr>
              <a:t>Handwritten </a:t>
            </a: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Digits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http://www.primaryobjects.com/images/digitrecognition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00808"/>
            <a:ext cx="5256584" cy="428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54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44008" y="1600200"/>
            <a:ext cx="4042792" cy="4525963"/>
          </a:xfrm>
        </p:spPr>
        <p:txBody>
          <a:bodyPr/>
          <a:lstStyle/>
          <a:p>
            <a:r>
              <a:rPr lang="en-US" altLang="ko-KR" dirty="0"/>
              <a:t>32x32 </a:t>
            </a:r>
            <a:r>
              <a:rPr lang="en-US" altLang="ko-KR" dirty="0" smtClean="0"/>
              <a:t>bitmaps</a:t>
            </a:r>
          </a:p>
          <a:p>
            <a:r>
              <a:rPr lang="en-US" altLang="ko-KR" dirty="0" err="1" smtClean="0"/>
              <a:t>Nonoverlapping</a:t>
            </a:r>
            <a:r>
              <a:rPr lang="en-US" altLang="ko-KR" dirty="0" smtClean="0"/>
              <a:t> </a:t>
            </a:r>
            <a:r>
              <a:rPr lang="en-US" altLang="ko-KR" dirty="0"/>
              <a:t>blocks of </a:t>
            </a:r>
            <a:r>
              <a:rPr lang="en-US" altLang="ko-KR" dirty="0" smtClean="0"/>
              <a:t>4x4 </a:t>
            </a:r>
            <a:r>
              <a:rPr lang="en-US" altLang="ko-KR" dirty="0" smtClean="0">
                <a:sym typeface="Wingdings" panose="05000000000000000000" pitchFamily="2" charset="2"/>
              </a:rPr>
              <a:t> counting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64" y="1956947"/>
            <a:ext cx="2209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왼쪽 중괄호 4"/>
          <p:cNvSpPr/>
          <p:nvPr/>
        </p:nvSpPr>
        <p:spPr>
          <a:xfrm>
            <a:off x="706016" y="1992443"/>
            <a:ext cx="432048" cy="45365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중괄호 5"/>
          <p:cNvSpPr/>
          <p:nvPr/>
        </p:nvSpPr>
        <p:spPr>
          <a:xfrm rot="16200000">
            <a:off x="2011582" y="705721"/>
            <a:ext cx="435650" cy="21377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51720" y="119675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406778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677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35896" y="1600200"/>
            <a:ext cx="5050904" cy="4525963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# of attributes : 65</a:t>
            </a:r>
          </a:p>
          <a:p>
            <a:pPr lvl="1"/>
            <a:r>
              <a:rPr lang="en-US" altLang="ko-KR" dirty="0" smtClean="0"/>
              <a:t>All input attributes are integers in the range 0..16. The last attribute is the class code 0..9</a:t>
            </a:r>
          </a:p>
          <a:p>
            <a:pPr lvl="1"/>
            <a:r>
              <a:rPr lang="en-US" altLang="ko-KR" dirty="0" smtClean="0"/>
              <a:t>0,1,6,15,12,1,0,0,0,7,16,6,6,10,0,0,0,8,16,2,0,11,2,0,0,5,16,3,0,5,7,0,0,7,13,3,0,8,7,0,0,4,12,0,1,13,5,0,0,0,14,9,15,9,0,0,0,0,6,14,7,1,0,0</a:t>
            </a:r>
            <a:r>
              <a:rPr lang="en-US" altLang="ko-KR" dirty="0" smtClean="0">
                <a:solidFill>
                  <a:srgbClr val="FF0000"/>
                </a:solidFill>
              </a:rPr>
              <a:t>,0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2209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17910" y="1628800"/>
            <a:ext cx="290140" cy="55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93242" y="1628800"/>
            <a:ext cx="290140" cy="55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6"/>
          <p:cNvCxnSpPr>
            <a:stCxn id="4" idx="0"/>
          </p:cNvCxnSpPr>
          <p:nvPr/>
        </p:nvCxnSpPr>
        <p:spPr>
          <a:xfrm rot="16200000" flipH="1">
            <a:off x="1452482" y="939298"/>
            <a:ext cx="2286000" cy="3665004"/>
          </a:xfrm>
          <a:prstGeom prst="curvedConnector4">
            <a:avLst>
              <a:gd name="adj1" fmla="val -10000"/>
              <a:gd name="adj2" fmla="val 519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6" idx="2"/>
          </p:cNvCxnSpPr>
          <p:nvPr/>
        </p:nvCxnSpPr>
        <p:spPr>
          <a:xfrm rot="16200000" flipH="1">
            <a:off x="1930828" y="1291884"/>
            <a:ext cx="1964680" cy="374971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>
            <a:stCxn id="14" idx="4"/>
            <a:endCxn id="16" idx="3"/>
          </p:cNvCxnSpPr>
          <p:nvPr/>
        </p:nvCxnSpPr>
        <p:spPr>
          <a:xfrm rot="5400000">
            <a:off x="7243209" y="5438311"/>
            <a:ext cx="472698" cy="106258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7830832" y="5282952"/>
            <a:ext cx="360040" cy="4503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012160" y="60212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Label!!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3299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Statistics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297619"/>
              </p:ext>
            </p:extLst>
          </p:nvPr>
        </p:nvGraphicFramePr>
        <p:xfrm>
          <a:off x="467544" y="1484784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# of instances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Training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3,823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Testing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1,797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0963836"/>
              </p:ext>
            </p:extLst>
          </p:nvPr>
        </p:nvGraphicFramePr>
        <p:xfrm>
          <a:off x="576064" y="3570511"/>
          <a:ext cx="8060953" cy="3098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4056" y="3129171"/>
            <a:ext cx="867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 distribution</a:t>
            </a:r>
            <a:endParaRPr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2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85</Words>
  <Application>Microsoft Office PowerPoint</Application>
  <PresentationFormat>화면 슬라이드 쇼(4:3)</PresentationFormat>
  <Paragraphs>25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Calibri</vt:lpstr>
      <vt:lpstr>Tahoma</vt:lpstr>
      <vt:lpstr>Wingdings</vt:lpstr>
      <vt:lpstr>Office 테마</vt:lpstr>
      <vt:lpstr>Optical Recognition of Handwritten Digits</vt:lpstr>
      <vt:lpstr>Character recognition</vt:lpstr>
      <vt:lpstr>Optical Recognition of  Handwritten Digits</vt:lpstr>
      <vt:lpstr>Data</vt:lpstr>
      <vt:lpstr>Data</vt:lpstr>
      <vt:lpstr>Statistics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Denoising in Social Media</dc:title>
  <dc:creator>Hyun-Je</dc:creator>
  <cp:lastModifiedBy>김영진</cp:lastModifiedBy>
  <cp:revision>123</cp:revision>
  <dcterms:created xsi:type="dcterms:W3CDTF">2013-09-13T06:49:29Z</dcterms:created>
  <dcterms:modified xsi:type="dcterms:W3CDTF">2016-03-23T01:09:31Z</dcterms:modified>
</cp:coreProperties>
</file>