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1"/>
  </p:notesMasterIdLst>
  <p:sldIdLst>
    <p:sldId id="259" r:id="rId2"/>
    <p:sldId id="257" r:id="rId3"/>
    <p:sldId id="261" r:id="rId4"/>
    <p:sldId id="260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01689-8E56-B148-9817-E35A13E020A7}" type="datetimeFigureOut">
              <a:rPr lang="en-ES" smtClean="0"/>
              <a:t>30/7/21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F9FA2-9BB0-CD40-B0B4-99C864FB743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5348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9FA2-9BB0-CD40-B0B4-99C864FB7430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435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3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6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2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2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3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6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ble full of food&#10;&#10;Description automatically generated with low confidence">
            <a:extLst>
              <a:ext uri="{FF2B5EF4-FFF2-40B4-BE49-F238E27FC236}">
                <a16:creationId xmlns:a16="http://schemas.microsoft.com/office/drawing/2014/main" id="{21F62BAE-53D0-BD4B-A0F1-020AA85D6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430" r="-1" b="827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3D95E5-4980-AE42-87C9-A0DAE8C07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ES" sz="10800" dirty="0"/>
              <a:t>Re-Fridgerate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91750-E314-BE40-9052-DF99DDD5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ES" sz="4000" dirty="0"/>
              <a:t>The Food Recommender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19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B3DA1BC-23BD-4147-9130-4004459C8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920" r="-1" b="2281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108EC-7E5D-9C48-A5B5-F170047B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900">
                <a:solidFill>
                  <a:schemeClr val="bg1"/>
                </a:solidFill>
              </a:rPr>
              <a:t>Have you ever opened your fridge and not known what to prepare?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06074-C32D-AA45-8B6A-0F84938C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ES" sz="5600"/>
              <a:t>Methodology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5F30E8"/>
          </a:solidFill>
          <a:ln w="38100" cap="rnd">
            <a:solidFill>
              <a:srgbClr val="5F30E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86DDD8-5C56-494F-AB7D-195D2BC0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Web Scraping using </a:t>
            </a:r>
            <a:r>
              <a:rPr lang="en-US" dirty="0" err="1"/>
              <a:t>BeautifulSoup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EDA, Cleaning &amp; Wrangling</a:t>
            </a:r>
          </a:p>
          <a:p>
            <a:pPr>
              <a:lnSpc>
                <a:spcPct val="200000"/>
              </a:lnSpc>
            </a:pPr>
            <a:r>
              <a:rPr lang="en-US" dirty="0"/>
              <a:t>Sentiment Analysis</a:t>
            </a:r>
          </a:p>
        </p:txBody>
      </p:sp>
      <p:pic>
        <p:nvPicPr>
          <p:cNvPr id="5" name="Content Placeholder 4" descr="A picture containing dessert&#10;&#10;Description automatically generated">
            <a:extLst>
              <a:ext uri="{FF2B5EF4-FFF2-40B4-BE49-F238E27FC236}">
                <a16:creationId xmlns:a16="http://schemas.microsoft.com/office/drawing/2014/main" id="{88CB4A5A-EA5C-A442-AEBB-5E49496AA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88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06074-C32D-AA45-8B6A-0F84938C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Minimum Viable Product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5F30E8"/>
          </a:solidFill>
          <a:ln w="38100" cap="rnd">
            <a:solidFill>
              <a:srgbClr val="5F30E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9D859E47-18BB-4A9F-AD7D-F460C3475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58" y="3064301"/>
            <a:ext cx="4243589" cy="3320668"/>
          </a:xfrm>
        </p:spPr>
        <p:txBody>
          <a:bodyPr>
            <a:normAutofit/>
          </a:bodyPr>
          <a:lstStyle/>
          <a:p>
            <a:r>
              <a:rPr lang="en-US" dirty="0"/>
              <a:t>User inputs 3 ingredients in his/her fridge</a:t>
            </a:r>
          </a:p>
          <a:p>
            <a:r>
              <a:rPr lang="en-US" dirty="0"/>
              <a:t>This is cross-referenced with our dataset of scraped data</a:t>
            </a:r>
          </a:p>
          <a:p>
            <a:r>
              <a:rPr lang="en-US" dirty="0"/>
              <a:t>Recommender returns top 5 recipes in terms of sentiment score  that contain at least these 3 ingredients.</a:t>
            </a: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87A8665B-D30B-F149-BEB5-5C223929D1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479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06074-C32D-AA45-8B6A-0F84938C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ES" sz="5600"/>
              <a:t>Future Iterations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5F30E8"/>
          </a:solidFill>
          <a:ln w="38100" cap="rnd">
            <a:solidFill>
              <a:srgbClr val="5F30E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9E874D-D577-4DE0-B8D5-A0A567CE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Getting all reviews for each recipe for more accurate Sentiment Analysis</a:t>
            </a:r>
          </a:p>
          <a:p>
            <a:pPr>
              <a:lnSpc>
                <a:spcPct val="160000"/>
              </a:lnSpc>
            </a:pPr>
            <a:r>
              <a:rPr lang="en-US" dirty="0"/>
              <a:t>Add more recipes to our </a:t>
            </a:r>
            <a:r>
              <a:rPr lang="en-US" dirty="0" err="1"/>
              <a:t>dataframe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Return output cleaner and with an image and a clickable </a:t>
            </a:r>
            <a:r>
              <a:rPr lang="en-US" dirty="0" err="1"/>
              <a:t>url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Return extra ingredients needed with a message</a:t>
            </a: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83CD7EE1-340A-E949-9EE6-54EE90E33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2" r="1607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922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F5039B3A-D235-D149-A7DD-48BA244FB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06074-C32D-AA45-8B6A-0F84938C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9200" dirty="0">
                <a:solidFill>
                  <a:schemeClr val="bg1"/>
                </a:solidFill>
              </a:rPr>
              <a:t>Demonstration time…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3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06074-C32D-AA45-8B6A-0F84938C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ES" sz="7200"/>
              <a:t>Challenges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5F30E8"/>
          </a:solidFill>
          <a:ln w="38100" cap="rnd">
            <a:solidFill>
              <a:srgbClr val="5F30E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24DD73-B581-4E3F-A371-661F3B9E4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dirty="0"/>
              <a:t>Time management!</a:t>
            </a:r>
          </a:p>
          <a:p>
            <a:r>
              <a:rPr lang="en-US" dirty="0"/>
              <a:t>Scraping multiple pages – dealing with error messages and gathering lots of recipes.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A picture containing plate, table, indoor, vegetable&#10;&#10;Description automatically generated">
            <a:extLst>
              <a:ext uri="{FF2B5EF4-FFF2-40B4-BE49-F238E27FC236}">
                <a16:creationId xmlns:a16="http://schemas.microsoft.com/office/drawing/2014/main" id="{13088EE7-6C95-AC4C-9CC8-1BAC812A5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8" r="1687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376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full of food&#10;&#10;Description automatically generated with low confidence">
            <a:extLst>
              <a:ext uri="{FF2B5EF4-FFF2-40B4-BE49-F238E27FC236}">
                <a16:creationId xmlns:a16="http://schemas.microsoft.com/office/drawing/2014/main" id="{21F62BAE-53D0-BD4B-A0F1-020AA85D6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430" r="-1" b="827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3D95E5-4980-AE42-87C9-A0DAE8C07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ES" sz="108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91750-E314-BE40-9052-DF99DDD5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ES" sz="4000" b="1" dirty="0"/>
              <a:t>Special thanks to Anna, Novi and Nayib and of course, the teaching team!</a:t>
            </a:r>
          </a:p>
        </p:txBody>
      </p:sp>
    </p:spTree>
    <p:extLst>
      <p:ext uri="{BB962C8B-B14F-4D97-AF65-F5344CB8AC3E}">
        <p14:creationId xmlns:p14="http://schemas.microsoft.com/office/powerpoint/2010/main" val="101324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DB96A5C-C64C-4C44-BE04-D2C38FA4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3D95E5-4980-AE42-87C9-A0DAE8C07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5" y="2483078"/>
            <a:ext cx="914400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0800" dirty="0"/>
              <a:t>A</a:t>
            </a:r>
            <a:r>
              <a:rPr lang="en-ES" sz="10800" dirty="0"/>
              <a:t>nyone else feeling hungry?</a:t>
            </a:r>
          </a:p>
        </p:txBody>
      </p:sp>
    </p:spTree>
    <p:extLst>
      <p:ext uri="{BB962C8B-B14F-4D97-AF65-F5344CB8AC3E}">
        <p14:creationId xmlns:p14="http://schemas.microsoft.com/office/powerpoint/2010/main" val="300495073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2F3F0"/>
      </a:lt2>
      <a:accent1>
        <a:srgbClr val="5F30E8"/>
      </a:accent1>
      <a:accent2>
        <a:srgbClr val="1A38D5"/>
      </a:accent2>
      <a:accent3>
        <a:srgbClr val="2996E7"/>
      </a:accent3>
      <a:accent4>
        <a:srgbClr val="15BFC0"/>
      </a:accent4>
      <a:accent5>
        <a:srgbClr val="23C582"/>
      </a:accent5>
      <a:accent6>
        <a:srgbClr val="16C634"/>
      </a:accent6>
      <a:hlink>
        <a:srgbClr val="349C83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152</Words>
  <Application>Microsoft Macintosh PowerPoint</Application>
  <PresentationFormat>Widescreen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Modern Love</vt:lpstr>
      <vt:lpstr>The Hand</vt:lpstr>
      <vt:lpstr>SketchyVTI</vt:lpstr>
      <vt:lpstr>Re-Fridgerate</vt:lpstr>
      <vt:lpstr>Have you ever opened your fridge and not known what to prepare?</vt:lpstr>
      <vt:lpstr>Methodology</vt:lpstr>
      <vt:lpstr>Minimum Viable Product</vt:lpstr>
      <vt:lpstr>Future Iterations</vt:lpstr>
      <vt:lpstr>Demonstration time…</vt:lpstr>
      <vt:lpstr>Challenges</vt:lpstr>
      <vt:lpstr>Thank You!</vt:lpstr>
      <vt:lpstr>Anyone else feeling hungry?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Mata</dc:creator>
  <cp:lastModifiedBy>Lucas Mata</cp:lastModifiedBy>
  <cp:revision>12</cp:revision>
  <dcterms:created xsi:type="dcterms:W3CDTF">2021-07-30T01:38:04Z</dcterms:created>
  <dcterms:modified xsi:type="dcterms:W3CDTF">2021-07-30T09:22:54Z</dcterms:modified>
</cp:coreProperties>
</file>