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9" r:id="rId2"/>
    <p:sldId id="257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full of food&#10;&#10;Description automatically generated with low confidence">
            <a:extLst>
              <a:ext uri="{FF2B5EF4-FFF2-40B4-BE49-F238E27FC236}">
                <a16:creationId xmlns:a16="http://schemas.microsoft.com/office/drawing/2014/main" id="{21F62BAE-53D0-BD4B-A0F1-020AA85D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0" r="-1" b="8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D95E5-4980-AE42-87C9-A0DAE8C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ES" sz="10800" dirty="0"/>
              <a:t>Re-Fridgerate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1750-E314-BE40-9052-DF99DDD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ES" sz="4000" dirty="0"/>
              <a:t>The Food Recommender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08EC-7E5D-9C48-A5B5-F170047B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ES" dirty="0"/>
              <a:t>Have you ever opened your fridge and not known what to prepare?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FC16-51B8-034E-B4D1-D6AB9F62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30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Minimun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ED79-E31C-CF4D-958F-FF20CA80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5479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ED79-E31C-CF4D-958F-FF20CA80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888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Future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ED79-E31C-CF4D-958F-FF20CA80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9922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ED79-E31C-CF4D-958F-FF20CA80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3783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074-C32D-AA45-8B6A-0F84938C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ED79-E31C-CF4D-958F-FF20CA80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37627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2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Modern Love</vt:lpstr>
      <vt:lpstr>The Hand</vt:lpstr>
      <vt:lpstr>SketchyVTI</vt:lpstr>
      <vt:lpstr>Re-Fridgerate</vt:lpstr>
      <vt:lpstr>Have you ever opened your fridge and not known what to prepare?</vt:lpstr>
      <vt:lpstr>Minimun Viable Product</vt:lpstr>
      <vt:lpstr>Methodology</vt:lpstr>
      <vt:lpstr>Future Iterations</vt:lpstr>
      <vt:lpstr>Demonstration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Mata</dc:creator>
  <cp:lastModifiedBy>Lucas Mata</cp:lastModifiedBy>
  <cp:revision>4</cp:revision>
  <dcterms:created xsi:type="dcterms:W3CDTF">2021-07-30T01:38:04Z</dcterms:created>
  <dcterms:modified xsi:type="dcterms:W3CDTF">2021-07-30T02:33:56Z</dcterms:modified>
</cp:coreProperties>
</file>