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9" r:id="rId2"/>
    <p:sldId id="257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1689-8E56-B148-9817-E35A13E020A7}" type="datetimeFigureOut">
              <a:rPr lang="en-ES" smtClean="0"/>
              <a:t>30/7/21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9FA2-9BB0-CD40-B0B4-99C864FB743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5348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9FA2-9BB0-CD40-B0B4-99C864FB7430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43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full of food&#10;&#10;Description automatically generated with low confidence">
            <a:extLst>
              <a:ext uri="{FF2B5EF4-FFF2-40B4-BE49-F238E27FC236}">
                <a16:creationId xmlns:a16="http://schemas.microsoft.com/office/drawing/2014/main" id="{21F62BAE-53D0-BD4B-A0F1-020AA85D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0" r="-1" b="8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ES" sz="10800" dirty="0"/>
              <a:t>Re-Fridgerate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1750-E314-BE40-9052-DF99DDD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ES" sz="4000" dirty="0"/>
              <a:t>The Food Recommender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B3DA1BC-23BD-4147-9130-4004459C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920" r="-1" b="228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108EC-7E5D-9C48-A5B5-F170047B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900">
                <a:solidFill>
                  <a:schemeClr val="bg1"/>
                </a:solidFill>
              </a:rPr>
              <a:t>Have you ever opened your fridge and not known what to prepare?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 err="1"/>
              <a:t>Minimun</a:t>
            </a:r>
            <a:r>
              <a:rPr lang="en-US" sz="5600" dirty="0"/>
              <a:t> Viable Product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7A8665B-D30B-F149-BEB5-5C223929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7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ES" sz="5600"/>
              <a:t>Methodology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6DDD8-5C56-494F-AB7D-195D2BC0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dessert&#10;&#10;Description automatically generated">
            <a:extLst>
              <a:ext uri="{FF2B5EF4-FFF2-40B4-BE49-F238E27FC236}">
                <a16:creationId xmlns:a16="http://schemas.microsoft.com/office/drawing/2014/main" id="{88CB4A5A-EA5C-A442-AEBB-5E49496AA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8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ES" sz="5600"/>
              <a:t>Future Iterations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E874D-D577-4DE0-B8D5-A0A567CE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CD7EE1-340A-E949-9EE6-54EE90E33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2" r="1607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922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F5039B3A-D235-D149-A7DD-48BA244F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20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ES" sz="7200"/>
              <a:t>Challenges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F30E8"/>
          </a:solidFill>
          <a:ln w="38100" cap="rnd">
            <a:solidFill>
              <a:srgbClr val="5F30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24DD73-B581-4E3F-A371-661F3B9E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plate, table, indoor, vegetable&#10;&#10;Description automatically generated">
            <a:extLst>
              <a:ext uri="{FF2B5EF4-FFF2-40B4-BE49-F238E27FC236}">
                <a16:creationId xmlns:a16="http://schemas.microsoft.com/office/drawing/2014/main" id="{13088EE7-6C95-AC4C-9CC8-1BAC812A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8" r="1687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37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full of food&#10;&#10;Description automatically generated with low confidence">
            <a:extLst>
              <a:ext uri="{FF2B5EF4-FFF2-40B4-BE49-F238E27FC236}">
                <a16:creationId xmlns:a16="http://schemas.microsoft.com/office/drawing/2014/main" id="{21F62BAE-53D0-BD4B-A0F1-020AA85D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0" r="-1" b="8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ES" sz="10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1750-E314-BE40-9052-DF99DDD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ES" sz="4000" b="1" dirty="0"/>
              <a:t>Special thanks to Anna, Novi and Nayib!</a:t>
            </a:r>
          </a:p>
        </p:txBody>
      </p:sp>
    </p:spTree>
    <p:extLst>
      <p:ext uri="{BB962C8B-B14F-4D97-AF65-F5344CB8AC3E}">
        <p14:creationId xmlns:p14="http://schemas.microsoft.com/office/powerpoint/2010/main" val="10132496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</Words>
  <Application>Microsoft Macintosh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Modern Love</vt:lpstr>
      <vt:lpstr>The Hand</vt:lpstr>
      <vt:lpstr>SketchyVTI</vt:lpstr>
      <vt:lpstr>Re-Fridgerate</vt:lpstr>
      <vt:lpstr>Have you ever opened your fridge and not known what to prepare?</vt:lpstr>
      <vt:lpstr>Minimun Viable Product</vt:lpstr>
      <vt:lpstr>Methodology</vt:lpstr>
      <vt:lpstr>Future Iterations</vt:lpstr>
      <vt:lpstr>Demonstration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Mata</dc:creator>
  <cp:lastModifiedBy>Lucas Mata</cp:lastModifiedBy>
  <cp:revision>8</cp:revision>
  <dcterms:created xsi:type="dcterms:W3CDTF">2021-07-30T01:38:04Z</dcterms:created>
  <dcterms:modified xsi:type="dcterms:W3CDTF">2021-07-30T03:38:34Z</dcterms:modified>
</cp:coreProperties>
</file>