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ource Code Pr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20.xml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75767176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275767176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275767176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275767176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275767176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275767176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275767176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275767176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cd1bc4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cd1bc4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cd1bc41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cd1bc41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cd1bc413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cd1bc41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d1bc41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cd1bc41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d1bc41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d1bc41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cd1bc413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cd1bc41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275767176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275767176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cd1bc413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cd1bc41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275767176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275767176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75767176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75767176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275767176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275767176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275767176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275767176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275767176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275767176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275767176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275767176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275767176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275767176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100475" y="391900"/>
            <a:ext cx="6940500" cy="25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Trabajo Práctico de Investigación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Seguridad en redes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IDS e IPS</a:t>
            </a:r>
            <a:endParaRPr sz="45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25" y="372825"/>
            <a:ext cx="2324100" cy="1990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99000" y="3366700"/>
            <a:ext cx="69405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Docente: Ing. Gonzalo Vilanova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Alumna: Flavia De Rosa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Clasificación</a:t>
            </a:r>
            <a:r>
              <a:rPr lang="es" sz="4400"/>
              <a:t> general IDS/IPS</a:t>
            </a:r>
            <a:endParaRPr sz="44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3950"/>
            <a:ext cx="9143999" cy="347791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79050" y="433250"/>
            <a:ext cx="43929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Ventajas IDS</a:t>
            </a:r>
            <a:endParaRPr sz="5400"/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60275" y="1753450"/>
            <a:ext cx="40452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●"/>
            </a:pPr>
            <a:r>
              <a:rPr lang="es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Visualización</a:t>
            </a:r>
            <a:r>
              <a:rPr lang="es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en tiempo real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s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Automatización</a:t>
            </a:r>
            <a:r>
              <a:rPr lang="es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de patrones de </a:t>
            </a:r>
            <a:r>
              <a:rPr lang="es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búsqueda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●"/>
            </a:pPr>
            <a:r>
              <a:rPr lang="es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Reconocimiento de cambios en documentos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0" y="467350"/>
            <a:ext cx="43929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>
                <a:solidFill>
                  <a:schemeClr val="dk1"/>
                </a:solidFill>
              </a:rPr>
              <a:t>Desv</a:t>
            </a:r>
            <a:r>
              <a:rPr lang="es" sz="5400">
                <a:solidFill>
                  <a:schemeClr val="dk1"/>
                </a:solidFill>
              </a:rPr>
              <a:t>entajas IDS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4745850" y="1629850"/>
            <a:ext cx="40452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previenen ataques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detienen ataques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Vulnerables a DDoS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79050" y="433250"/>
            <a:ext cx="43929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Ventajas IPS</a:t>
            </a:r>
            <a:endParaRPr sz="5400"/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-76200" y="1601050"/>
            <a:ext cx="47157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Char char="●"/>
            </a:pPr>
            <a:r>
              <a:rPr lang="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Escalabilidad para dispositivos de la misma red.</a:t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Protección</a:t>
            </a:r>
            <a:r>
              <a:rPr lang="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preventiva automatizada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Char char="●"/>
            </a:pPr>
            <a:r>
              <a:rPr lang="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Simple Instalación y configuración</a:t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Char char="●"/>
            </a:pPr>
            <a:r>
              <a:rPr lang="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Defensa ante múltiples ataques 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4572000" y="467350"/>
            <a:ext cx="43929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>
                <a:solidFill>
                  <a:schemeClr val="dk1"/>
                </a:solidFill>
              </a:rPr>
              <a:t>Desventajas IPS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4745850" y="1629850"/>
            <a:ext cx="40452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Efectos negativos en caso de un falso positivo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Oswald"/>
              <a:buChar char="●"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Vulnerables a DDoS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157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Prueba de concepto (ELK + IDS Snort)</a:t>
            </a:r>
            <a:endParaRPr sz="3200"/>
          </a:p>
        </p:txBody>
      </p:sp>
      <p:sp>
        <p:nvSpPr>
          <p:cNvPr id="156" name="Google Shape;156;p25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40" y="1389238"/>
            <a:ext cx="5215234" cy="23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475" y="3522063"/>
            <a:ext cx="2741450" cy="13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75" y="1375924"/>
            <a:ext cx="3567299" cy="191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279900" y="276075"/>
            <a:ext cx="4045200" cy="17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/>
              <a:t>ELK</a:t>
            </a:r>
            <a:endParaRPr sz="6400"/>
          </a:p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4716875" y="252625"/>
            <a:ext cx="4427100" cy="46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Elasticsearch</a:t>
            </a:r>
            <a:r>
              <a:rPr lang="es" sz="2200">
                <a:solidFill>
                  <a:schemeClr val="dk1"/>
                </a:solidFill>
              </a:rPr>
              <a:t>: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Motor de búsqueda RESTful distribuido.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Kibana</a:t>
            </a:r>
            <a:r>
              <a:rPr lang="es" sz="2200">
                <a:solidFill>
                  <a:schemeClr val="dk1"/>
                </a:solidFill>
              </a:rPr>
              <a:t>: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Panel de búsqueda y análisis de código.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s" sz="2200">
                <a:solidFill>
                  <a:schemeClr val="dk1"/>
                </a:solidFill>
              </a:rPr>
              <a:t>Logstash</a:t>
            </a:r>
            <a:r>
              <a:rPr lang="es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Recopilación, procesamiento  con  registro de mensajes y eventos.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3" y="2386400"/>
            <a:ext cx="4412074" cy="137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ELK - Funcionamiento</a:t>
            </a:r>
            <a:endParaRPr sz="320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25" y="1106000"/>
            <a:ext cx="6092455" cy="38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7016650" y="1225575"/>
            <a:ext cx="21273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ELK es especialmente bueno para aprovechar al máximo sus registros de Snort.</a:t>
            </a:r>
            <a:endParaRPr sz="2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4572000" y="359175"/>
            <a:ext cx="44271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Monitoreo de un dominio de red.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Detecta uso malicioso o indebido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Lenguaje de creación de reglas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00" y="964225"/>
            <a:ext cx="3756875" cy="187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050" y="3104175"/>
            <a:ext cx="57340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Snort</a:t>
            </a:r>
            <a:r>
              <a:rPr lang="es" sz="3200"/>
              <a:t>- Funcionamiento</a:t>
            </a:r>
            <a:endParaRPr sz="32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" y="1309000"/>
            <a:ext cx="7761600" cy="34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ELK + Snort - </a:t>
            </a:r>
            <a:r>
              <a:rPr lang="es" sz="3200"/>
              <a:t>Funcionamiento SELK</a:t>
            </a:r>
            <a:endParaRPr sz="3200"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0" y="1022300"/>
            <a:ext cx="7453349" cy="39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Conclusión</a:t>
            </a:r>
            <a:endParaRPr sz="6000"/>
          </a:p>
        </p:txBody>
      </p:sp>
      <p:sp>
        <p:nvSpPr>
          <p:cNvPr id="203" name="Google Shape;203;p31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-80300" y="560250"/>
            <a:ext cx="40452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Introducción</a:t>
            </a:r>
            <a:endParaRPr sz="54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4705200" y="879650"/>
            <a:ext cx="45015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s" sz="2900">
                <a:solidFill>
                  <a:srgbClr val="000000"/>
                </a:solidFill>
              </a:rPr>
              <a:t>Análisis</a:t>
            </a:r>
            <a:r>
              <a:rPr lang="es" sz="2900">
                <a:solidFill>
                  <a:srgbClr val="000000"/>
                </a:solidFill>
              </a:rPr>
              <a:t> de comportamiento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s" sz="2900">
                <a:solidFill>
                  <a:srgbClr val="000000"/>
                </a:solidFill>
              </a:rPr>
              <a:t>Necesidad de protección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s" sz="2900">
                <a:solidFill>
                  <a:srgbClr val="000000"/>
                </a:solidFill>
              </a:rPr>
              <a:t>Reconocimiento de vulnerabilidades </a:t>
            </a:r>
            <a:endParaRPr sz="2900">
              <a:solidFill>
                <a:srgbClr val="000000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9925"/>
            <a:ext cx="4264570" cy="24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50" y="710675"/>
            <a:ext cx="7863449" cy="35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90250" y="528900"/>
            <a:ext cx="31824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768900" y="528900"/>
            <a:ext cx="4764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swald"/>
              <a:buChar char="●"/>
            </a:pPr>
            <a:r>
              <a:rPr lang="es" sz="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Dar una noción  de IDS e IPS</a:t>
            </a:r>
            <a:endParaRPr sz="2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swald"/>
              <a:buChar char="●"/>
            </a:pPr>
            <a:r>
              <a:rPr lang="es" sz="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Explicar el funcionamiento de los servicios que conforman ELK.</a:t>
            </a:r>
            <a:endParaRPr sz="2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swald"/>
              <a:buChar char="●"/>
            </a:pPr>
            <a:r>
              <a:rPr lang="es" sz="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Explicar el funcionamiento del IDS Snort.</a:t>
            </a:r>
            <a:endParaRPr sz="2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swald"/>
              <a:buChar char="●"/>
            </a:pPr>
            <a:r>
              <a:rPr lang="es" sz="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Visualizar desde Kibana las capturas del IDS Snort.</a:t>
            </a:r>
            <a:endParaRPr sz="2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25500"/>
            <a:ext cx="43710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Sistemas de Detección de Intrusos (IDS)</a:t>
            </a:r>
            <a:endParaRPr sz="36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59300" y="1737625"/>
            <a:ext cx="5220900" cy="25899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</a:t>
            </a:r>
            <a:r>
              <a:rPr lang="es" sz="2400">
                <a:solidFill>
                  <a:srgbClr val="000000"/>
                </a:solidFill>
              </a:rPr>
              <a:t>onexión a diversas fuentes de log</a:t>
            </a:r>
            <a:r>
              <a:rPr lang="es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Prevención y la reacción.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Herramientas adicionales para detener los ataques.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200" y="125500"/>
            <a:ext cx="3611400" cy="47695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20325"/>
            <a:ext cx="85206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IDS - Funcionamiento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29800"/>
            <a:ext cx="8679899" cy="40227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79050" y="237550"/>
            <a:ext cx="4045200" cy="12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IDS - </a:t>
            </a:r>
            <a:r>
              <a:rPr lang="es" sz="5400"/>
              <a:t>Tipos</a:t>
            </a:r>
            <a:endParaRPr sz="5400"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4675" y="1490950"/>
            <a:ext cx="4567200" cy="3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900"/>
              <a:buChar char="●"/>
            </a:pPr>
            <a:r>
              <a:rPr lang="es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HIDS (Host Intrusion Detections System</a:t>
            </a:r>
            <a:r>
              <a:rPr b="1" lang="e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Oswald"/>
              <a:buChar char="●"/>
            </a:pPr>
            <a:r>
              <a:rPr lang="es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NIDS (Network Intrusion Detections System)</a:t>
            </a:r>
            <a:endParaRPr sz="2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127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900"/>
              <a:buFont typeface="Oswald"/>
              <a:buChar char="●"/>
            </a:pPr>
            <a:r>
              <a:rPr lang="es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DIDS (Distributed Intrusion Detection Systems)</a:t>
            </a:r>
            <a:endParaRPr sz="2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800" y="1121875"/>
            <a:ext cx="4567325" cy="23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0"/>
            <a:ext cx="4359600" cy="13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Sistemas de Prevención de Intrusos (IPS)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618200"/>
            <a:ext cx="3567000" cy="2177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s" sz="2300">
                <a:solidFill>
                  <a:srgbClr val="000000"/>
                </a:solidFill>
              </a:rPr>
              <a:t>Evolución</a:t>
            </a:r>
            <a:r>
              <a:rPr lang="es" sz="2300">
                <a:solidFill>
                  <a:srgbClr val="000000"/>
                </a:solidFill>
              </a:rPr>
              <a:t> de IDS y firewall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300"/>
              <a:buChar char="●"/>
            </a:pPr>
            <a:r>
              <a:rPr lang="es" sz="2300">
                <a:solidFill>
                  <a:srgbClr val="000000"/>
                </a:solidFill>
              </a:rPr>
              <a:t>Control de acceso a la red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500" y="76200"/>
            <a:ext cx="4129300" cy="47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20325"/>
            <a:ext cx="8520600" cy="8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IP</a:t>
            </a:r>
            <a:r>
              <a:rPr lang="es" sz="5400"/>
              <a:t>S - Funcionamiento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066" y="962275"/>
            <a:ext cx="6816359" cy="4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79050" y="389950"/>
            <a:ext cx="4045200" cy="12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IPS - Tipos</a:t>
            </a:r>
            <a:endParaRPr sz="5400"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360275" y="1524850"/>
            <a:ext cx="40452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swald"/>
              <a:buChar char="●"/>
            </a:pPr>
            <a:r>
              <a:rPr lang="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HIP</a:t>
            </a:r>
            <a:r>
              <a:rPr lang="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 (Host Intrusion Prevention Systems)</a:t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NIPS (Network Intrusion Prevention System</a:t>
            </a:r>
            <a:r>
              <a:rPr b="1" lang="e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800"/>
              <a:buFont typeface="Oswald"/>
              <a:buChar char="●"/>
            </a:pPr>
            <a:r>
              <a:rPr lang="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WIPS (Network Intrusion Prevention System)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250" y="838200"/>
            <a:ext cx="4462551" cy="3343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6843750" y="4797600"/>
            <a:ext cx="230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FRBA - UTN 2020 Flavia De Rosa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