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4;p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E5DC42-F3E5-41BA-B545-C1BCC314D744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02880" y="1715400"/>
            <a:ext cx="733752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Angular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717120" y="1555920"/>
            <a:ext cx="7921080" cy="41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Como reaproveitar esse código posteriormente em outros lugares?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Criando componente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Para isso digite o seguinte comando: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ng g c painel-agenda --skip-tests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g = generation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c = component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17120" y="1555920"/>
            <a:ext cx="7921080" cy="22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Apagar nome = 'Rafael'; de app.component.ts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colocar em painel-agenda.compontent.ts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717120" y="1555920"/>
            <a:ext cx="7921080" cy="24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Colocar a tag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&lt;app-painel-agenda&gt;&lt;/app-painel-agenda&gt;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m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app.component.html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Agora duplique essa tag! 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717120" y="1555920"/>
            <a:ext cx="7921080" cy="41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Recorte todo o conteúdo do arquivo app.component.html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e cola em painel-agenda-component.html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Olá {{ nome }}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&lt;br&gt;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&lt;input type="text" [(ngModel)]="nome"&gt;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&lt;br&gt;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Alterações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717120" y="1555920"/>
            <a:ext cx="7921080" cy="48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No arquivo app.module.ts  inserir: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import { FormsModule } from '@angular/forms';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imports: [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BrowserModule,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FormsModule</a:t>
            </a:r>
            <a:endParaRPr b="0" lang="pt-BR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19560" y="1140120"/>
            <a:ext cx="8080560" cy="35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Agora vamos adicionar em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painel-agenda.compontent.ts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 seguinte código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agenda = [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{nome: 'Thiago', telefone:'(11) 99854-6789'},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{nome: 'Flávio', telefone:'(31) 98854-7789'}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];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constructor() { }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78" name="Imagem 2" descr=""/>
          <p:cNvPicPr/>
          <p:nvPr/>
        </p:nvPicPr>
        <p:blipFill>
          <a:blip r:embed="rId1"/>
          <a:stretch/>
        </p:blipFill>
        <p:spPr>
          <a:xfrm>
            <a:off x="0" y="938160"/>
            <a:ext cx="9143640" cy="326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19560" y="1140120"/>
            <a:ext cx="8080560" cy="42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Agora vamos adicionar em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painel-agenda.compontent.html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 seguinte código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table&gt;tr&gt;th*2 (atalho)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&lt;table border=“1”&gt;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&lt;tr&gt;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&lt;th&gt;ID&lt;/th&gt;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&lt;th&gt;Nome&lt;/th&gt;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&lt;th&gt;Telefone&lt;/th&gt;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&lt;/tr&gt;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&lt;/table&gt;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81" name="Imagem 2" descr=""/>
          <p:cNvPicPr/>
          <p:nvPr/>
        </p:nvPicPr>
        <p:blipFill>
          <a:blip r:embed="rId1"/>
          <a:stretch/>
        </p:blipFill>
        <p:spPr>
          <a:xfrm>
            <a:off x="3154320" y="2073600"/>
            <a:ext cx="5545800" cy="234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19560" y="1140120"/>
            <a:ext cx="8080560" cy="29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Agora vamos adicionar em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painel-agenda.compontent.html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 seguinte código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&lt;!-- tr&gt;td*3 (atalho)--&gt;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&lt;tr *ngFor="let a of agenda"&gt;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&lt;td&gt;{{a.id}}&lt;/td&gt;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&lt;td&gt;{{a.nome}}&lt;/td&gt;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&lt;td&gt;{{a.telefone}}&lt;/td&gt;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&lt;/tr&gt;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84" name="Imagem 3" descr=""/>
          <p:cNvPicPr/>
          <p:nvPr/>
        </p:nvPicPr>
        <p:blipFill>
          <a:blip r:embed="rId1"/>
          <a:stretch/>
        </p:blipFill>
        <p:spPr>
          <a:xfrm>
            <a:off x="3410640" y="2224080"/>
            <a:ext cx="4414320" cy="15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70880" y="2126880"/>
            <a:ext cx="8080560" cy="21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a borda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&lt;table border="1"&gt;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92280" y="21060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66800" y="563040"/>
            <a:ext cx="733752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Instalação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66800" y="1834200"/>
            <a:ext cx="713844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Para instalar o Angular em nossa máquina, acesse o terminal como administrador e digite o seguinte comando abaixo: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npm install -g @angular/cli</a:t>
            </a: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28400" y="1056240"/>
            <a:ext cx="8080560" cy="36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"agenda": [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"id": 1,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"nome": "Rafael",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"telefone": "73 9915-6546"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},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"id": 2,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"nome": "Ian",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"telefone": "11 99915-9999"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},{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"id": 3,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"nome": "Ana",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"telefone": "81 98989-1315"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280" y="21060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89" name="Imagem 2" descr=""/>
          <p:cNvPicPr/>
          <p:nvPr/>
        </p:nvPicPr>
        <p:blipFill>
          <a:blip r:embed="rId1"/>
          <a:stretch/>
        </p:blipFill>
        <p:spPr>
          <a:xfrm>
            <a:off x="4124520" y="1514520"/>
            <a:ext cx="3761640" cy="257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70880" y="2126880"/>
            <a:ext cx="8080560" cy="28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Executar através do comando: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json-server --watch db.json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Obs: Certifique-se de estar com o terminal na pasta onde o arquivo db.json foi criado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92280" y="21060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reaproveitar?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31720" y="2275560"/>
            <a:ext cx="8080560" cy="31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Conseguimos chamar esses dados da API Restful criando um service para isso adicione o seguinte comando: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ng g s agenda --skip-tests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92280" y="21060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chamar os dados da API?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31720" y="867600"/>
            <a:ext cx="8080560" cy="43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app.module.ts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import { HttpClientModule } from '@angular/common/http';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imports: [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BrowserModule,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FormsModule,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HttpClientModule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55200" y="7452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31720" y="1445040"/>
            <a:ext cx="8080560" cy="38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agenda.service.ts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import { HttpClient } from '@angular/common/http’;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600" spc="-1" strike="noStrike">
                <a:solidFill>
                  <a:srgbClr val="000000"/>
                </a:solidFill>
                <a:latin typeface="Arial"/>
                <a:ea typeface="Arial"/>
              </a:rPr>
              <a:t>url = "http://localhost:8080/agenda";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600" spc="-1" strike="noStrike">
                <a:solidFill>
                  <a:srgbClr val="000000"/>
                </a:solidFill>
                <a:latin typeface="Arial"/>
                <a:ea typeface="Arial"/>
              </a:rPr>
              <a:t>constructor(private http: HttpClient) { 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listar(){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return this.http.get(this.url);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0040" y="8676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Como chamar os dados da API?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98" name="Imagem 2" descr=""/>
          <p:cNvPicPr/>
          <p:nvPr/>
        </p:nvPicPr>
        <p:blipFill>
          <a:blip r:embed="rId1"/>
          <a:stretch/>
        </p:blipFill>
        <p:spPr>
          <a:xfrm>
            <a:off x="4572000" y="2328120"/>
            <a:ext cx="4444920" cy="281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60800" y="208440"/>
            <a:ext cx="8080560" cy="49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painel-agenda.component.ts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agenda = [];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constructor(private service: AgendaService) { 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ngOnInit() 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his.buscar();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uscar(){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this.service.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listar().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subscribe(resposta =&gt;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this.agenda = &lt;any&gt; resposta);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00" name="Imagem 2" descr=""/>
          <p:cNvPicPr/>
          <p:nvPr/>
        </p:nvPicPr>
        <p:blipFill>
          <a:blip r:embed="rId1"/>
          <a:stretch/>
        </p:blipFill>
        <p:spPr>
          <a:xfrm>
            <a:off x="3172680" y="1484280"/>
            <a:ext cx="5905440" cy="27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8240" y="1269360"/>
            <a:ext cx="8080560" cy="37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Para melhorar a interface gráfica ou seja o visual, usamos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https://www.primefaces.org/primeng/#/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2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2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para instalar use o comando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npm install primeng primeicons primeflex @angular/animations --save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5200" y="7452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Para interface gráfica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31720" y="1276560"/>
            <a:ext cx="8080560" cy="41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Em seguida digite o seguinte comando: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npm install @angular/cdk --save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-- save 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salva as dependências no arquivo package.json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55200" y="7452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Para interface gráfica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31720" y="941760"/>
            <a:ext cx="8080560" cy="61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angular.json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 seguinte código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"styles": [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"node_modules/primeflex/primeflex.css",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"node_modules/primeicons/primeicons.css",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"node_modules/primeng/resources/themes/nova/theme.css",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"node_modules/primeng/resources/primeng.min.css",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"src/styles.css"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200" y="7452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39560" y="893880"/>
            <a:ext cx="8080560" cy="41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app.module.ts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 seguinte código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import { BrowserAnimationsModule } from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'@angular/platform-browser/animations';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55200" y="7452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Restart no servidor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55200" y="141480"/>
            <a:ext cx="733752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Instalação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55200" y="929520"/>
            <a:ext cx="713844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No Vscode iremos instalar a extensão </a:t>
            </a:r>
            <a:r>
              <a:rPr b="1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Auto import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Para isso vamos no ícone indicado com o  quadrado vermelho conforme a figura: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45" name="Google Shape;95;p23" descr=""/>
          <p:cNvPicPr/>
          <p:nvPr/>
        </p:nvPicPr>
        <p:blipFill>
          <a:blip r:embed="rId1"/>
          <a:stretch/>
        </p:blipFill>
        <p:spPr>
          <a:xfrm>
            <a:off x="2653560" y="2011320"/>
            <a:ext cx="3543120" cy="297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97080" y="963000"/>
            <a:ext cx="8080560" cy="41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app.module.ts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 seguinte código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import { TableModule } from 'primeng/table';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55200" y="7452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74840" y="0"/>
            <a:ext cx="8080560" cy="65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&lt;p-table [value]="agenda"&gt;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&lt;ng-template pTemplate="header"&gt;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&lt;tr&gt;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&lt;th&gt;Nome&lt;/th&gt;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&lt;th&gt;Telefone&lt;/th&gt;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&lt;/tr&gt;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&lt;/ng-template&gt;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&lt;ng-template pTemplate="body" let-ag&gt;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&lt;tr&gt;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&lt;td&gt;{{ag.nome}}&lt;/td&gt;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&lt;td&gt;{{ag.telefone}}&lt;/td&gt;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&lt;/tr&gt;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&lt;/ng-template&gt;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&lt;/p-table&gt;</a:t>
            </a:r>
            <a:endParaRPr b="0" lang="pt-B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1720" y="644400"/>
            <a:ext cx="8080560" cy="29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app.module.ts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import { PanelModule } from 'primeng/panel';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import { InputTextModule } from 'primeng/inputtext';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import { ButtonModule } from 'primeng/button';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31720" y="644400"/>
            <a:ext cx="8080560" cy="19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painel-agenda.component.ts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contato: any = {};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31720" y="644400"/>
            <a:ext cx="8080560" cy="29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painel-agenda.component.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&lt;p-panel header=“agenda"&gt;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&lt;/p-panel&gt;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31720" y="644400"/>
            <a:ext cx="8080560" cy="38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painel-agenda.component.html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&lt;p-panel header=“agenda"&gt;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div&gt;div+div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&lt;/p-panel&gt;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1720" y="718920"/>
            <a:ext cx="8080560" cy="47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painel-agenda.component.html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&lt;p-panel header=“agenda"&gt;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class="p-grid"&gt;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class="p-col-2"&gt;Nome&lt;/div&gt;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class="p-col-10"&gt;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&lt;input pInputText type="text" [(ngModel)]="ag.nome"&gt;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&lt;/div&gt;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&lt;/div&gt;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&lt;/p-panel&gt;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31720" y="0"/>
            <a:ext cx="8080560" cy="56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&lt;p-panel header=“Agenda"&gt;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class="p-grid"&gt;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class="p-col-2"&gt;Nome&lt;/div&gt;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class="p-col-10"&gt;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&lt;input pInputText type="text" [(ngModel)]="ag.nome"&gt;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&lt;/div&gt;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class="p-col-2"&gt;Telefone&lt;/div&gt;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class="p-col-10"&gt;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&lt;input pInputText type="text" [(ngModel)]="ag.telefone"&gt;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&lt;/div&gt;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&lt;div class="p-col-10 p-offset-2"&gt;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&lt;button pButton type="submit" label="Adicionar"&gt;&lt;/button&gt;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&lt;/div&gt;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&lt;/div&gt;</a:t>
            </a:r>
            <a:endParaRPr b="0" lang="pt-BR" sz="12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1250" spc="-1" strike="noStrike">
                <a:solidFill>
                  <a:srgbClr val="000000"/>
                </a:solidFill>
                <a:latin typeface="Arial"/>
                <a:ea typeface="Arial"/>
              </a:rPr>
              <a:t>&lt;/p-panel&gt;</a:t>
            </a:r>
            <a:endParaRPr b="0" lang="pt-BR" sz="12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2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2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12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3640" y="728280"/>
            <a:ext cx="8080560" cy="34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Adicione no arquivo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painel-agenda.component.ts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Crie um método adicionar()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3640" y="728280"/>
            <a:ext cx="8080560" cy="34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adicionar(){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this.service.adicionar(this.ag).subscribe(() =&gt; {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this.ag = {}; //limpar os campos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this.buscar(); //atualizar a lista de agenda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});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55200" y="-8676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Instalação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55200" y="929520"/>
            <a:ext cx="713844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8" name="Google Shape;102;p24" descr=""/>
          <p:cNvPicPr/>
          <p:nvPr/>
        </p:nvPicPr>
        <p:blipFill>
          <a:blip r:embed="rId1"/>
          <a:stretch/>
        </p:blipFill>
        <p:spPr>
          <a:xfrm>
            <a:off x="2664360" y="780840"/>
            <a:ext cx="4759200" cy="399096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248040" y="1177560"/>
            <a:ext cx="2156040" cy="175968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334440" y="1211040"/>
            <a:ext cx="198252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Fundo preto, ícones com formas geométricas, texto letras brancas, quadrado vermelho, está selecionando um dos ícones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3640" y="728280"/>
            <a:ext cx="808056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Chamar no evento do botão: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(click)=“adicionar()”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&lt;button pButton type="submit" label="Adicionar"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(click)="adicionar()"&gt;&lt;/button&gt;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3640" y="728280"/>
            <a:ext cx="8080560" cy="39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Adicionar no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agenda.service.ts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adicionar(agenda: any){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return this.http.post(this.url, agenda);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640" y="728280"/>
            <a:ext cx="8080560" cy="40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Adicionar no arquivo painel-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agenda.component.html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&lt;p-table [value]="agenda"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[paginator]="true"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[rows]="2"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[showCurrentPageReport]="true"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currentPageReportTemplate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="Mostrando {first} até {last} de {totalRecords} registros"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[rowsPerPageOptions]="[2,5,10]"&gt;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Continuação...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05880" y="1286280"/>
            <a:ext cx="8080560" cy="24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Instalando Bootstrap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no terminal digite o comando: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npm install bootstrap --save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Instalação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0040" y="775800"/>
            <a:ext cx="8343360" cy="42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Para acessar o arquivo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angular.json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"styles": [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"src/styles.css",             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"node_modules/bootstrap/dist/css/bootstrap.css"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],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80040" y="-99000"/>
            <a:ext cx="7337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Acesso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Criar projeto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17120" y="1555920"/>
            <a:ext cx="7138440" cy="20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Agora iremos criar o projeto da aula via linha de comando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Para isso abra o terminal e digite o comando: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ng new agenda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647000" y="1772280"/>
            <a:ext cx="54777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Criar projeto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717120" y="1555920"/>
            <a:ext cx="7138440" cy="30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Pressione a tecla N depois ENTER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Pressione a tecla N depois ENTER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Selecione o </a:t>
            </a:r>
            <a:r>
              <a:rPr b="1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E aperte </a:t>
            </a:r>
            <a:r>
              <a:rPr b="1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Enter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647000" y="1772280"/>
            <a:ext cx="54777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Teste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717120" y="1013760"/>
            <a:ext cx="7138440" cy="45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Para testar entre na pasta do projeto: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cd agenda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Execute o comando: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ng serve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  <a:ea typeface="Arial"/>
              </a:rPr>
              <a:t>E depois acesse no navegador: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http://localhost:4200/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647000" y="1772280"/>
            <a:ext cx="54777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Alterações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717120" y="1555920"/>
            <a:ext cx="7138440" cy="33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No arquivo app.component.ts trocar: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title = ‘agenda’;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por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nome = ‘ Rafael’; 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17120" y="136440"/>
            <a:ext cx="73375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4800" spc="-1" strike="noStrike">
                <a:solidFill>
                  <a:srgbClr val="000000"/>
                </a:solidFill>
                <a:latin typeface="Raleway"/>
                <a:ea typeface="Raleway"/>
              </a:rPr>
              <a:t>Alterações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717120" y="1555920"/>
            <a:ext cx="7921080" cy="29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Apagar todo o conteúdo do arquivo app.component.html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e inserir a linha abaixo: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Olá {{ nome }} 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1647000" y="1772280"/>
            <a:ext cx="54777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Application>LibreOffice/6.4.6.2$Linux_X86_64 LibreOffice_project/40$Build-2</Application>
  <Words>1669</Words>
  <Paragraphs>367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2021-02-09T22:33:43Z</dcterms:modified>
  <cp:revision>33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