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085F-3371-4E66-830A-ACCF4AB6D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9D37A-A596-4253-9E1D-DA79F965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28C5-7EF0-4733-9908-DBE52429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CB70-B27D-4C73-818D-C9DEBB3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A068-3335-40D6-ABE6-998751A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63D-ED04-4CB3-B033-5C8476A7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10943-95E3-4C3A-833B-CDF2E2CF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2791-920F-4200-807A-9BC9DEC3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9A44-57A2-4F3C-809F-9911D42E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AA74-7E4A-4421-8CBC-58CF5026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65749-F7DC-4E75-9654-5BA01AC89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DD19C-E3A8-4F9B-BAF9-537B8A2E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1F8B-3DD1-441B-9A50-EB0558B9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BB8F-1C98-4E4F-A3E7-0A46CF82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CA5A-5C43-40D3-A7F5-A1BAAC3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1AA-9BD9-4F7E-ABA7-575E2A51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90C-7400-4216-8F00-4ADD345D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447E-965F-47BE-B5AC-D4702B59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2821-0117-49BE-85D5-A6DA0BAE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DB05-A0FC-4F9C-AA8D-A320D2B4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2CCE-F179-4C1E-996F-B5C08DE7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CBE3-7561-448C-A2C1-37075E6E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63E3-1729-4D43-9725-53E6AFB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98D6-A6A8-472F-9584-F70FFBF9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C5DD-C952-4160-BB64-85728816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C452-9D28-4C49-8E9F-DF6CF518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E768-3E31-4D41-969C-41626D70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1525-7EBC-426E-974B-AA1354F8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FF8D-4507-48AC-8B83-559EC0C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A7740-9042-4706-A6E0-F0C0335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9D55-31C9-4F12-895D-FC69B060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A15-6F0D-4460-81E3-6A1CB269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DC815-BF8D-4537-AA18-B4297F4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BEF1-92CB-44E4-9087-0B9A8AD0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D3AE1-15C8-41CD-B564-53A855A2B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FC2CC-BD0D-404F-AED1-E0CDF8757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D38DB-9908-48C2-85D9-A5603195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EBEA-19B2-4E4E-BCBA-B1583703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09804-9A56-42C9-9692-4D0ECBF1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CE58-8FBE-489C-B352-D6771102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3A276-6B08-4144-9D48-D675BD7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DF727-ED91-406B-A191-025E0E0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32513-C5F3-41BE-BF2B-59CD96B7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062DF-0CBE-4C1E-A5C5-75F4A70A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FED1-466D-4056-80C6-3D8CE11F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A043-E90B-4BA5-8649-C8F6B54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281-F750-4AB9-9772-538E7882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5815-CA23-46D5-9296-69F84ECD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2B74-F6D0-443D-AC3B-B0E6DBD6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BD705-D05C-45A7-8406-D1EFE6F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61686-5277-4770-A150-EE3C53B5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8F5E-CBE7-4198-AB25-BD387095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DEF-9780-4821-B9C8-FEF49ACB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3397-FE7E-4374-9DF4-658F3164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BE47-6C6C-4751-8C4B-1EAE4DC7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BA062-E100-4A8B-90C2-73C17FE0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3FF9-C079-448D-98BE-155547B2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7902-BD22-4098-80A8-164FF976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3B08-7425-4526-BE99-21CDBDE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5819-CE9E-43EC-A162-E9C135A3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EB9C-8115-4DC7-9B25-815071ADD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ACCC-7DCA-493B-BA29-9924FFD9E96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D12B-8D9E-416C-B31A-A5361B563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83A8-84CD-4E9A-811D-B852ED33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45DD-2353-433C-A620-E1EFC2C3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FE93-3910-4755-9EE2-02AEF4C45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 u</a:t>
            </a:r>
            <a:r>
              <a:rPr lang="lt-LT" dirty="0"/>
              <a:t>žduotis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8D957-3CF5-412D-BAEC-89E1DE8E4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/>
              <a:t>Andrius Visockas PI18A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5704-6F6A-4A96-BF6A-689B5388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Pridejau validation, create read update ir search funkcijas, lentelei Contact.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917556-998C-47FB-8733-AAD5CC12F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690688"/>
            <a:ext cx="6337300" cy="4831180"/>
          </a:xfrm>
        </p:spPr>
      </p:pic>
    </p:spTree>
    <p:extLst>
      <p:ext uri="{BB962C8B-B14F-4D97-AF65-F5344CB8AC3E}">
        <p14:creationId xmlns:p14="http://schemas.microsoft.com/office/powerpoint/2010/main" val="7009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A4E0-9E71-4539-BAAE-54F5798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Kai naudotojas pildo kontaktų formą negali palikti tuščių laukų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4E9E2-E4F9-4BD1-B6CA-501389000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383569" cy="4351338"/>
          </a:xfrm>
        </p:spPr>
      </p:pic>
    </p:spTree>
    <p:extLst>
      <p:ext uri="{BB962C8B-B14F-4D97-AF65-F5344CB8AC3E}">
        <p14:creationId xmlns:p14="http://schemas.microsoft.com/office/powerpoint/2010/main" val="29526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BAF-9184-42ED-94DB-31C0B21B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Search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9AA02-B740-4AA8-9CBF-0AE703C0C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1690688"/>
            <a:ext cx="5638421" cy="5005603"/>
          </a:xfrm>
        </p:spPr>
      </p:pic>
    </p:spTree>
    <p:extLst>
      <p:ext uri="{BB962C8B-B14F-4D97-AF65-F5344CB8AC3E}">
        <p14:creationId xmlns:p14="http://schemas.microsoft.com/office/powerpoint/2010/main" val="348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EA70-0230-4FF3-A2DE-4289221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Update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6258-AA75-407D-B02B-6AE83935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24" y="1851025"/>
            <a:ext cx="4898676" cy="4351338"/>
          </a:xfrm>
        </p:spPr>
      </p:pic>
    </p:spTree>
    <p:extLst>
      <p:ext uri="{BB962C8B-B14F-4D97-AF65-F5344CB8AC3E}">
        <p14:creationId xmlns:p14="http://schemas.microsoft.com/office/powerpoint/2010/main" val="33544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6 užduotis</vt:lpstr>
      <vt:lpstr>Pridejau validation, create read update ir search funkcijas, lentelei Contact.</vt:lpstr>
      <vt:lpstr>Kai naudotojas pildo kontaktų formą negali palikti tuščių laukų</vt:lpstr>
      <vt:lpstr>Search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užduotis</dc:title>
  <dc:creator>Andrius Visockas</dc:creator>
  <cp:lastModifiedBy>Andrius Visockas</cp:lastModifiedBy>
  <cp:revision>1</cp:revision>
  <dcterms:created xsi:type="dcterms:W3CDTF">2020-11-24T09:18:35Z</dcterms:created>
  <dcterms:modified xsi:type="dcterms:W3CDTF">2020-11-24T09:22:35Z</dcterms:modified>
</cp:coreProperties>
</file>