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3" r:id="rId5"/>
    <p:sldId id="266" r:id="rId6"/>
    <p:sldId id="264" r:id="rId7"/>
    <p:sldId id="270" r:id="rId8"/>
    <p:sldId id="260" r:id="rId9"/>
    <p:sldId id="258" r:id="rId10"/>
    <p:sldId id="265" r:id="rId11"/>
    <p:sldId id="273" r:id="rId12"/>
    <p:sldId id="267" r:id="rId13"/>
    <p:sldId id="27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3D2"/>
    <a:srgbClr val="6D6E70"/>
    <a:srgbClr val="A9C9FF"/>
    <a:srgbClr val="F3F3F3"/>
    <a:srgbClr val="7D1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0143" autoAdjust="0"/>
  </p:normalViewPr>
  <p:slideViewPr>
    <p:cSldViewPr>
      <p:cViewPr varScale="1">
        <p:scale>
          <a:sx n="78" d="100"/>
          <a:sy n="78" d="100"/>
        </p:scale>
        <p:origin x="193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0AF0B21-4B50-4EC4-87B8-668B05C09C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912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13DA020-7FCF-4A7B-BDD1-3636E2A259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191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1FF2A7-B612-4C19-8115-52EA442A143C}" type="slidenum">
              <a:rPr lang="en-US" altLang="en-US" sz="1200" i="0" smtClean="0"/>
              <a:pPr/>
              <a:t>1</a:t>
            </a:fld>
            <a:endParaRPr lang="en-US" altLang="en-US" sz="1200" i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46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169E3B-6E95-4418-A9DC-AB6624A343D6}" type="slidenum">
              <a:rPr lang="en-US" altLang="en-US" sz="1200" i="0" smtClean="0"/>
              <a:pPr/>
              <a:t>2</a:t>
            </a:fld>
            <a:endParaRPr lang="en-US" alt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45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88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4B59-1ED9-4112-B0D0-0634EC9ADEB1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485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DE41E-18FA-43A3-AF76-7082AB05D9F7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98489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E693B-A37A-4F4E-8735-183E34E34D31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094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D199E-8C23-402E-88D1-5494A5CB1074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56368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2A23-47B9-49D5-A772-3C5FE0647311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8365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535AF-1022-4AF5-880B-B8AE5EB54AD6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7735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58054-2E2C-48A7-AA43-C1FFA7BCF542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94353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64632-CF99-4844-92CD-F2DB08F0ACEE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59484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A3D1-76B8-4691-9833-0BFCA575D145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38349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7CC28-EC72-475B-A70B-3C9C5A21B87C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3109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A6CCC9E8-D564-42B0-9188-5E5EA4C6BAD8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8226425" cy="914400"/>
          </a:xfrm>
          <a:noFill/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</a:rPr>
              <a:t>Smart Parking System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5123" name="Text Box 10"/>
          <p:cNvSpPr txBox="1">
            <a:spLocks noChangeArrowheads="1"/>
          </p:cNvSpPr>
          <p:nvPr/>
        </p:nvSpPr>
        <p:spPr bwMode="auto">
          <a:xfrm>
            <a:off x="533400" y="2133600"/>
            <a:ext cx="8226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0" dirty="0">
                <a:solidFill>
                  <a:schemeClr val="bg1"/>
                </a:solidFill>
                <a:latin typeface="Times New Roman" panose="02020603050405020304" pitchFamily="18" charset="0"/>
              </a:rPr>
              <a:t>Presented By: Susan Mary Bose, Ashley Dale, Raghavan Naresh Sarangapani, Akhila Surneni</a:t>
            </a:r>
            <a:endParaRPr lang="en-US" altLang="en-US" sz="2000" i="0" dirty="0">
              <a:latin typeface="Times New Roman" panose="02020603050405020304" pitchFamily="18" charset="0"/>
            </a:endParaRPr>
          </a:p>
        </p:txBody>
      </p:sp>
      <p:pic>
        <p:nvPicPr>
          <p:cNvPr id="5124" name="Picture 8" descr="C:\Users\QUADCOPTER\Desktop\SmartDevices\IUPUI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94250"/>
            <a:ext cx="33528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838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>
                <a:solidFill>
                  <a:srgbClr val="F8F3D2"/>
                </a:solidFill>
                <a:latin typeface="Times New Roman" pitchFamily="18" charset="0"/>
                <a:cs typeface="Times New Roman" pitchFamily="18" charset="0"/>
              </a:rPr>
              <a:t>Modeling &amp; Design of Smart Devices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09600"/>
            <a:ext cx="7110413" cy="60960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Kalman Filter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E691FB-7846-44C2-AB11-DE8314B74CAD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4648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Kalman filter is used to remove the noise in the accelerometer values and make them uniform.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form of Kalman filter is used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State = A*Alpha Values*X + C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State is the values to be predicted.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value is multiplication factor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varies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level..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the predicted values.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co variance matrix.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09600"/>
            <a:ext cx="7110413" cy="60960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9AB1B-0F46-45BB-9460-A0C72BE00FBC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464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covariance matrix with the initial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Gyroscope  and Accelerometer  data at the same time, as its not possible practically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speed Vs actual parking</a:t>
            </a:r>
          </a:p>
        </p:txBody>
      </p:sp>
    </p:spTree>
    <p:extLst>
      <p:ext uri="{BB962C8B-B14F-4D97-AF65-F5344CB8AC3E}">
        <p14:creationId xmlns:p14="http://schemas.microsoft.com/office/powerpoint/2010/main" val="22523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110413" cy="53340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Improve accuracy for better detection of the adjacent parking spots.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Include Indoor parking along with the existing system.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Automatic start of the application without user having to press “Start” and suggest parking spots nearby by making use of current location of the user.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D5832B-4E82-4109-A2DA-DA97834FBE1A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110413" cy="53340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Improve the functionality of the application.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of the parking system to know the placement of the parking lots.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Kalman filter properties to increase accuracy of prediction.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D5832B-4E82-4109-A2DA-DA97834FBE1A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2376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110413" cy="53340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038600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Vincent, David. "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Position Tracking Using Inertial Measurement Units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 PNI Whitepaper (2013).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Scarlett, Jim. "Enhancing the Performance of Pedometers Using a Single Accelerometer”, Analog Devices, AN900.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Ubejd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Rodriguez, Angel. ”Indoor Positioning using Sensor-fusion in Android Devices”, School of Health and Society (2013)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Foxlin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Eric. “Pedestrian Tracking with Shoe-Mounted Inertial Sensors”,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Intersense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(2005)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Anindhya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Wan.A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Eric, “RSSI-Based Indoor Localization and Tracking Using Sigma-Point Kalman Smoothers”, IEEE Selected topics in Signal Processing (2009)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"Example Kalman Filter - Efficient Java Matrix Library", Ejml.org, 2016. [Online]. Available: http://ejml.org/wiki/index.php?title=Example_Kalman_Filter. [Accessed: 08- Dec- 2016].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"Filtering Sensor Data with a Kalman Filter", Interactive Matter Lab, 2009. [Online]. Available: http://interactive-matter.eu/blog/2009/12/18/filtering-sensor-data-with-a-kalman-filter/. [Accessed: 08- Dec- 2016].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"Java Code Example", Programcreek.com, 2016. [Online]. Available: http://www.programcreek.com/java-api-examples/index.php?source_dir=Rubik-Cube-Wizard-master/Rubik%20Solver/src/org/ar/rubik/CubePose.java. [Accessed: 08- Dec- 2016].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Kohanbash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"Filtering Sensor Data with a Kalman Filter", Interactive Matter Lab, 2014. [Online]. Available: http://interactive-matter.eu/blog/2009/12/18/filtering-sensor-data-with-a-kalman-filter/. [Accessed: 08- Dec- 2016].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EAC96-8AA3-40D5-8C7B-79C2EC1C17CB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D6597-88C0-413F-A8AF-13331975C755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  <p:pic>
        <p:nvPicPr>
          <p:cNvPr id="5123" name="Picture 3" descr="C:\Users\QUADCOPTER\Desktop\Any 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33400"/>
            <a:ext cx="4800600" cy="4800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95600" y="5486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itchFamily="66" charset="0"/>
              </a:rPr>
              <a:t>Any Questions 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FDEB4B-0E3E-4684-B8AA-375146D7BE2C}" type="datetime4">
              <a:rPr lang="en-US" altLang="en-US" sz="1200" smtClean="0"/>
              <a:t>December 8, 2016</a:t>
            </a:fld>
            <a:endParaRPr lang="en-US" altLang="en-US" sz="1400" i="1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1200" dirty="0"/>
              <a:t>Smart Parking System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110413" cy="6858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latin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10413" cy="43434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What is Smart Parking System ?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Solution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Assumptions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Implementation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Smart Device design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Workflow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Design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Kalman Filter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Challenges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Future work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References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110413" cy="60960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 Parking System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267200" cy="46482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Smart Parking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integrated system to organize cars in public spaces.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motivation of this project is to help users (drivers) save their time while parking.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688CF8-7B51-4786-A0B4-8E5A3BB7D89C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  <p:pic>
        <p:nvPicPr>
          <p:cNvPr id="12" name="Picture 3" descr="C:\Users\QUADCOPTER\Desktop\parking syst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399" y="1219200"/>
            <a:ext cx="4612781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110413" cy="60960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572000"/>
          </a:xfrm>
        </p:spPr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Goal: Implement outdoor parking space tracking system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Current parking applications use two methods:</a:t>
            </a:r>
          </a:p>
          <a:p>
            <a:pPr lvl="1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Indoor Systems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utilize Wi-Fi /cellular network to track available parking spaces</a:t>
            </a:r>
          </a:p>
          <a:p>
            <a:pPr lvl="1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Outdoor Systems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utilize cameras, RFID tags, &amp; other sensor devices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systems require complex hardware and are difficult to implement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Build an android application that utilizes sensors already included in the phone to track parking positions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051EA-DE33-4D7F-A812-1DF5EF7824B7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Smart Parking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110413" cy="60960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4196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Phone is inside car, calibrated to a fixed gyroscope orientation that matches the orientation of car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user presses start button to start monitoring movement (HCI)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 parking environment consists of 4 parking spots distant from each other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Parking areas are pre-determined by a database stored on off-site processor.  When a user enters an area, the database uses context awareness to determine which parking spots are available to that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0CD177-F75E-4B1C-878D-8AF9F7C8B8F8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110413" cy="53340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A176-EEFB-4A15-BDCC-7B59E3532001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  <p:sp>
        <p:nvSpPr>
          <p:cNvPr id="11" name="TextBox 10"/>
          <p:cNvSpPr txBox="1"/>
          <p:nvPr/>
        </p:nvSpPr>
        <p:spPr>
          <a:xfrm>
            <a:off x="228600" y="1066801"/>
            <a:ext cx="4876800" cy="464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i="0" dirty="0">
                <a:latin typeface="Times New Roman" pitchFamily="18" charset="0"/>
                <a:cs typeface="Times New Roman" pitchFamily="18" charset="0"/>
              </a:rPr>
              <a:t>Currently on entering the parking lot, the user presses the Start button.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i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i="0" dirty="0">
                <a:latin typeface="Times New Roman" pitchFamily="18" charset="0"/>
                <a:cs typeface="Times New Roman" pitchFamily="18" charset="0"/>
              </a:rPr>
              <a:t>This calibrates the sensors and starts the sampling.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i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i="0" dirty="0">
                <a:latin typeface="Times New Roman" pitchFamily="18" charset="0"/>
                <a:cs typeface="Times New Roman" pitchFamily="18" charset="0"/>
              </a:rPr>
              <a:t>In the future this can be done automatically at the parking entrance. </a:t>
            </a:r>
          </a:p>
        </p:txBody>
      </p:sp>
      <p:pic>
        <p:nvPicPr>
          <p:cNvPr id="12" name="Picture 2" descr="C:\Users\QUADCOPTER\Documents\SmartDevices\parking syste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16013" y="1222764"/>
            <a:ext cx="3546987" cy="2727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43800" y="3467109"/>
            <a:ext cx="341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0658" y="25669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4606" y="137069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17526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110413" cy="53340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A29D81-D6FA-4467-AE38-31373BED6582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  <p:sp>
        <p:nvSpPr>
          <p:cNvPr id="11" name="TextBox 10"/>
          <p:cNvSpPr txBox="1"/>
          <p:nvPr/>
        </p:nvSpPr>
        <p:spPr>
          <a:xfrm>
            <a:off x="228600" y="1066801"/>
            <a:ext cx="8458200" cy="464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i="0" dirty="0">
                <a:latin typeface="Times New Roman" pitchFamily="18" charset="0"/>
                <a:cs typeface="Times New Roman" pitchFamily="18" charset="0"/>
              </a:rPr>
              <a:t> File is downloaded from server to a PC application using a </a:t>
            </a:r>
            <a:r>
              <a:rPr lang="en-US" altLang="zh-CN" i="0" dirty="0">
                <a:latin typeface="Times New Roman" pitchFamily="18" charset="0"/>
                <a:cs typeface="Times New Roman" pitchFamily="18" charset="0"/>
              </a:rPr>
              <a:t>fat-thin server-client implementation (phone = thin; PC = fat)</a:t>
            </a:r>
            <a:br>
              <a:rPr lang="en-US" i="0" dirty="0">
                <a:latin typeface="Times New Roman" pitchFamily="18" charset="0"/>
                <a:cs typeface="Times New Roman" pitchFamily="18" charset="0"/>
              </a:rPr>
            </a:br>
            <a:endParaRPr lang="en-US" sz="1100" i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i="0" dirty="0">
                <a:latin typeface="Times New Roman" pitchFamily="18" charset="0"/>
                <a:cs typeface="Times New Roman" pitchFamily="18" charset="0"/>
              </a:rPr>
              <a:t> Data is passed through Kalman filter to smooth values and remove errors. </a:t>
            </a:r>
            <a:br>
              <a:rPr lang="en-US" i="0" dirty="0">
                <a:latin typeface="Times New Roman" pitchFamily="18" charset="0"/>
                <a:cs typeface="Times New Roman" pitchFamily="18" charset="0"/>
              </a:rPr>
            </a:br>
            <a:endParaRPr lang="en-US" sz="1400" i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i="0" dirty="0">
                <a:latin typeface="Times New Roman" pitchFamily="18" charset="0"/>
                <a:cs typeface="Times New Roman" pitchFamily="18" charset="0"/>
              </a:rPr>
              <a:t> Data is sampled to find velocity direction, then integrated to determine distance traveled in that direction</a:t>
            </a:r>
            <a:br>
              <a:rPr lang="en-US" i="0" dirty="0">
                <a:latin typeface="Times New Roman" pitchFamily="18" charset="0"/>
                <a:cs typeface="Times New Roman" pitchFamily="18" charset="0"/>
              </a:rPr>
            </a:br>
            <a:endParaRPr lang="en-US" sz="1400" i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i="0" dirty="0">
                <a:latin typeface="Times New Roman" pitchFamily="18" charset="0"/>
                <a:cs typeface="Times New Roman" pitchFamily="18" charset="0"/>
              </a:rPr>
              <a:t> Based on direction and distance, algorithm decides which parking spot, the car has been parked into. (P1/P2/P3/P4)</a:t>
            </a:r>
            <a:br>
              <a:rPr lang="en-US" i="0" dirty="0">
                <a:latin typeface="Times New Roman" pitchFamily="18" charset="0"/>
                <a:cs typeface="Times New Roman" pitchFamily="18" charset="0"/>
              </a:rPr>
            </a:br>
            <a:endParaRPr lang="en-US" sz="1200" i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i="0" dirty="0">
                <a:latin typeface="Times New Roman" pitchFamily="18" charset="0"/>
                <a:cs typeface="Times New Roman" pitchFamily="18" charset="0"/>
              </a:rPr>
              <a:t> This position can be stored in the PC and shown to the next user.</a:t>
            </a:r>
          </a:p>
          <a:p>
            <a:pPr>
              <a:buFont typeface="Arial" pitchFamily="34" charset="0"/>
              <a:buChar char="•"/>
            </a:pPr>
            <a:r>
              <a:rPr lang="en-US" i="0" dirty="0">
                <a:latin typeface="Times New Roman" pitchFamily="18" charset="0"/>
                <a:cs typeface="Times New Roman" pitchFamily="18" charset="0"/>
              </a:rPr>
              <a:t> As more users join the system, a distributed model can be developed</a:t>
            </a:r>
          </a:p>
          <a:p>
            <a:endParaRPr lang="en-US" sz="1600" i="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993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110413" cy="53340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Work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A8A0C-75D2-4D10-AF90-4AD8F7EDFB87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  <p:pic>
        <p:nvPicPr>
          <p:cNvPr id="3076" name="Picture 4" descr="C:\Users\QUADCOPTER\Desktop\work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65532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53213" cy="60960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D23A-0E4D-48F6-8474-C0E7622BE090}" type="datetime4">
              <a:rPr lang="en-US" altLang="en-US" smtClean="0"/>
              <a:t>December 8, 2016</a:t>
            </a:fld>
            <a:endParaRPr lang="en-US" alt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Smart Parking System</a:t>
            </a:r>
            <a:endParaRPr lang="en-US" altLang="en-US" sz="1400" i="1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522720" cy="370332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788</Words>
  <Application>Microsoft Office PowerPoint</Application>
  <PresentationFormat>On-screen Show (4:3)</PresentationFormat>
  <Paragraphs>117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Comic Sans MS</vt:lpstr>
      <vt:lpstr>Times New Roman</vt:lpstr>
      <vt:lpstr>Blank Presentation</vt:lpstr>
      <vt:lpstr>Smart Parking System</vt:lpstr>
      <vt:lpstr>Table of Contents</vt:lpstr>
      <vt:lpstr>What is Smart Parking System ?</vt:lpstr>
      <vt:lpstr>Solution</vt:lpstr>
      <vt:lpstr>Assumptions</vt:lpstr>
      <vt:lpstr>Implementation</vt:lpstr>
      <vt:lpstr>Implementation</vt:lpstr>
      <vt:lpstr>Work Flow</vt:lpstr>
      <vt:lpstr>Design</vt:lpstr>
      <vt:lpstr>Kalman Filter</vt:lpstr>
      <vt:lpstr>Challenges</vt:lpstr>
      <vt:lpstr>Future Work</vt:lpstr>
      <vt:lpstr>Future Work</vt:lpstr>
      <vt:lpstr>References</vt:lpstr>
      <vt:lpstr>PowerPoint Presentation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Raghavan NS</cp:lastModifiedBy>
  <cp:revision>366</cp:revision>
  <cp:lastPrinted>2006-11-16T20:01:38Z</cp:lastPrinted>
  <dcterms:created xsi:type="dcterms:W3CDTF">2006-11-07T21:52:34Z</dcterms:created>
  <dcterms:modified xsi:type="dcterms:W3CDTF">2016-12-08T16:58:02Z</dcterms:modified>
</cp:coreProperties>
</file>