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Condor 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Internet of things AS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3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Iot</a:t>
            </a:r>
            <a:endParaRPr lang="en-US" dirty="0" smtClean="0"/>
          </a:p>
          <a:p>
            <a:r>
              <a:rPr lang="en-US" dirty="0" err="1" smtClean="0"/>
              <a:t>Seguridad</a:t>
            </a:r>
            <a:r>
              <a:rPr lang="en-US" dirty="0" smtClean="0"/>
              <a:t> </a:t>
            </a:r>
            <a:r>
              <a:rPr lang="en-US" dirty="0" err="1" smtClean="0"/>
              <a:t>informatica</a:t>
            </a:r>
            <a:endParaRPr lang="en-US" dirty="0" smtClean="0"/>
          </a:p>
          <a:p>
            <a:r>
              <a:rPr lang="en-US" dirty="0" smtClean="0"/>
              <a:t>Networking</a:t>
            </a:r>
          </a:p>
          <a:p>
            <a:r>
              <a:rPr lang="en-US" dirty="0" err="1" smtClean="0"/>
              <a:t>Virtualizacion</a:t>
            </a:r>
            <a:r>
              <a:rPr lang="en-US" dirty="0" smtClean="0"/>
              <a:t> y cloud services</a:t>
            </a:r>
          </a:p>
          <a:p>
            <a:r>
              <a:rPr lang="en-US" dirty="0" err="1" smtClean="0"/>
              <a:t>Mineria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 smtClean="0"/>
          </a:p>
          <a:p>
            <a:r>
              <a:rPr lang="en-US" dirty="0" err="1" smtClean="0"/>
              <a:t>Soporte</a:t>
            </a:r>
            <a:r>
              <a:rPr lang="en-US" dirty="0" smtClean="0"/>
              <a:t> </a:t>
            </a:r>
            <a:r>
              <a:rPr lang="en-US" dirty="0" err="1" smtClean="0"/>
              <a:t>nivel</a:t>
            </a:r>
            <a:r>
              <a:rPr lang="en-US" dirty="0" smtClean="0"/>
              <a:t> 1,2,3</a:t>
            </a:r>
          </a:p>
          <a:p>
            <a:r>
              <a:rPr lang="en-US" dirty="0" err="1" smtClean="0"/>
              <a:t>Desarrollo</a:t>
            </a:r>
            <a:r>
              <a:rPr lang="en-US" dirty="0" smtClean="0"/>
              <a:t> de </a:t>
            </a:r>
            <a:r>
              <a:rPr lang="en-US" dirty="0" err="1" smtClean="0"/>
              <a:t>servicios</a:t>
            </a:r>
            <a:r>
              <a:rPr lang="en-US" dirty="0" smtClean="0"/>
              <a:t>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5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negocios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Implementacion</a:t>
            </a:r>
            <a:r>
              <a:rPr lang="en-US" dirty="0" smtClean="0"/>
              <a:t> de </a:t>
            </a:r>
            <a:r>
              <a:rPr lang="en-US" dirty="0" err="1" smtClean="0"/>
              <a:t>sensores</a:t>
            </a:r>
            <a:r>
              <a:rPr lang="en-US" dirty="0" smtClean="0"/>
              <a:t> y </a:t>
            </a:r>
            <a:r>
              <a:rPr lang="en-US" dirty="0" err="1" smtClean="0"/>
              <a:t>actuadores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Desarrollo</a:t>
            </a:r>
            <a:r>
              <a:rPr lang="en-US" dirty="0" smtClean="0"/>
              <a:t> de </a:t>
            </a:r>
            <a:r>
              <a:rPr lang="en-US" dirty="0" err="1" smtClean="0"/>
              <a:t>servicios</a:t>
            </a:r>
            <a:r>
              <a:rPr lang="en-US" dirty="0" smtClean="0"/>
              <a:t> web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nuve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paga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sensores</a:t>
            </a:r>
            <a:r>
              <a:rPr lang="en-US" dirty="0" smtClean="0"/>
              <a:t> y/o </a:t>
            </a:r>
            <a:r>
              <a:rPr lang="en-US" dirty="0" err="1" smtClean="0"/>
              <a:t>actuadores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0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Servicios</a:t>
            </a:r>
            <a:r>
              <a:rPr lang="en-US" dirty="0" smtClean="0"/>
              <a:t> amazon, google , </a:t>
            </a:r>
            <a:r>
              <a:rPr lang="en-US" dirty="0" err="1" smtClean="0"/>
              <a:t>heroku</a:t>
            </a:r>
            <a:endParaRPr lang="en-US" dirty="0" smtClean="0"/>
          </a:p>
          <a:p>
            <a:r>
              <a:rPr lang="en-US" dirty="0" err="1" smtClean="0"/>
              <a:t>Vps</a:t>
            </a:r>
            <a:r>
              <a:rPr lang="en-US" dirty="0" smtClean="0"/>
              <a:t> </a:t>
            </a:r>
            <a:r>
              <a:rPr lang="en-US" dirty="0" err="1" smtClean="0"/>
              <a:t>digitalocean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Encapsulacion</a:t>
            </a:r>
            <a:r>
              <a:rPr lang="en-US" dirty="0" smtClean="0"/>
              <a:t> de app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err="1" smtClean="0"/>
              <a:t>Desarrollo</a:t>
            </a:r>
            <a:r>
              <a:rPr lang="en-US" dirty="0" smtClean="0"/>
              <a:t> </a:t>
            </a:r>
            <a:r>
              <a:rPr lang="en-US" dirty="0" err="1" smtClean="0"/>
              <a:t>fullstack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8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Tecnologias</a:t>
            </a:r>
            <a:r>
              <a:rPr lang="en-US" dirty="0" smtClean="0"/>
              <a:t> de 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err="1" smtClean="0"/>
              <a:t>lorawan</a:t>
            </a:r>
            <a:endParaRPr lang="en-US" dirty="0" smtClean="0"/>
          </a:p>
          <a:p>
            <a:r>
              <a:rPr lang="en-US" dirty="0" err="1" smtClean="0"/>
              <a:t>Fibra</a:t>
            </a:r>
            <a:endParaRPr lang="en-US" dirty="0"/>
          </a:p>
          <a:p>
            <a:r>
              <a:rPr lang="en-US" dirty="0" err="1" smtClean="0"/>
              <a:t>utp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1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Tecnologias</a:t>
            </a:r>
            <a:r>
              <a:rPr lang="en-US" dirty="0" smtClean="0"/>
              <a:t> 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Rfid</a:t>
            </a:r>
            <a:endParaRPr lang="en-US" dirty="0" smtClean="0"/>
          </a:p>
          <a:p>
            <a:r>
              <a:rPr lang="en-US" dirty="0" err="1" smtClean="0"/>
              <a:t>Nfc</a:t>
            </a:r>
            <a:endParaRPr lang="en-US" dirty="0" smtClean="0"/>
          </a:p>
          <a:p>
            <a:r>
              <a:rPr lang="en-US" dirty="0" err="1" smtClean="0"/>
              <a:t>Sensores</a:t>
            </a:r>
            <a:r>
              <a:rPr lang="en-US" dirty="0" smtClean="0"/>
              <a:t> (</a:t>
            </a:r>
            <a:r>
              <a:rPr lang="en-US" dirty="0" err="1" smtClean="0"/>
              <a:t>temperatura</a:t>
            </a:r>
            <a:r>
              <a:rPr lang="en-US" dirty="0" smtClean="0"/>
              <a:t>, </a:t>
            </a:r>
            <a:r>
              <a:rPr lang="en-US" dirty="0" err="1" smtClean="0"/>
              <a:t>humedad</a:t>
            </a:r>
            <a:r>
              <a:rPr lang="en-US" dirty="0" smtClean="0"/>
              <a:t>, </a:t>
            </a:r>
            <a:r>
              <a:rPr lang="en-US" dirty="0" err="1" smtClean="0"/>
              <a:t>db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Actuadores</a:t>
            </a:r>
            <a:r>
              <a:rPr lang="en-US" dirty="0" smtClean="0"/>
              <a:t>(servos, </a:t>
            </a:r>
            <a:r>
              <a:rPr lang="en-US" dirty="0" err="1" smtClean="0"/>
              <a:t>pluviometros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3922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20348</TotalTime>
  <Words>91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Tw Cen MT</vt:lpstr>
      <vt:lpstr>Arial</vt:lpstr>
      <vt:lpstr>Droplet</vt:lpstr>
      <vt:lpstr>Condor HUB</vt:lpstr>
      <vt:lpstr>SERVICIOS</vt:lpstr>
      <vt:lpstr>Modelo de negocios</vt:lpstr>
      <vt:lpstr>Estructura de software</vt:lpstr>
      <vt:lpstr>Tecnologias de red</vt:lpstr>
      <vt:lpstr>Tecnologias IOT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Condor proyect</dc:title>
  <dc:creator>portiz@dgtm.cl</dc:creator>
  <cp:lastModifiedBy>portiz@dgtm.cl</cp:lastModifiedBy>
  <cp:revision>7</cp:revision>
  <dcterms:created xsi:type="dcterms:W3CDTF">2017-09-22T11:54:17Z</dcterms:created>
  <dcterms:modified xsi:type="dcterms:W3CDTF">2017-10-06T15:02:42Z</dcterms:modified>
</cp:coreProperties>
</file>