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0"/>
    <p:restoredTop sz="94694"/>
  </p:normalViewPr>
  <p:slideViewPr>
    <p:cSldViewPr snapToGrid="0" snapToObjects="1">
      <p:cViewPr>
        <p:scale>
          <a:sx n="98" d="100"/>
          <a:sy n="98" d="100"/>
        </p:scale>
        <p:origin x="14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9431-4BB1-C449-9B66-9FE8E0A7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56215-4FF6-DD4F-A0A7-76FF1B25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C19B9-9035-AA4B-9EED-AF851C2C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15C3-31BD-794F-8415-B810A66E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1700-0852-0E44-AA84-FDCF9348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008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4256-82AC-5048-BDC3-939CA6E9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4A88-ED29-1148-B7B7-3DD34F4D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EEFE-8B8C-9B46-A54D-66F0644B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7B064-52AC-0A4A-B90F-A302E36A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6647-C7D1-E34F-9192-738D1C20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273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A1616-9BB5-F94B-837E-742D649F0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B5F40-2ECD-6244-8B55-108DB718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DCAE-ABB0-3F40-8572-555301E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9E5E-D5B6-4241-B22F-A83F207F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9B57-1FD7-854D-8582-4DA63E5F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7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999C-1E06-3248-B1D5-51053D4A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94ED-E84E-6F45-8372-F5AC326A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E61C-CAA7-7B42-AE06-F3350A41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F07A-B8D8-4F4D-84FE-F9BBC0A4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4495-3F66-1040-831A-BF9083FC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32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C281-8478-5846-AECE-2BAE801F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AB745-9395-A041-A510-D6A33142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E8CF-1139-144B-AB44-74E2920B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F697-2D48-2740-9E17-42827D53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5759-EA96-194C-99AD-2CDBE1F6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11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AD7D-287A-4949-884D-0262FB93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685B-10E4-1845-8D0F-AC30657F9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CB30D-6FC1-D340-89E6-D71D965F2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37C5A-B86D-C64C-9252-AF54289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60569-DE56-2F41-A202-6C311BED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52ED1-7E8D-0F42-8453-D7F3B63C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53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A12E-360E-614A-BF49-6543FCF0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B9ABC-D76A-C44B-A452-86883767E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8191-058F-5842-BFE4-217698EA7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8A870-11B0-C145-9694-6DD141939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991C7-BE26-9E48-B104-369AAFC6E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56E2F-051B-314D-B8AE-E3C687B1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4BF3-2AC0-DF40-8C11-9DC8FA67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2FA42-6CC1-1A43-BADC-C294F49C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58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F1A7-DE02-644F-8C22-519DCE89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4C2F6-F2AE-CC4A-928B-B339F8A1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E8B9F-2071-4442-A185-F0A3FE96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3A28F-F298-3946-AC0C-C919EE55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056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62979-6ED0-7244-B567-6BF27084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B1970-8092-1446-993D-BEFFB676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FEE13-FE0F-3B42-9DFA-B330303F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046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C134-9762-DB43-906D-F829ABEB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3D19-6965-4049-B182-2C3F4C48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88DF3-76A6-1F4A-BA2F-E7E68899E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00222-1A0D-6E4F-84C7-8EBD2262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86A71-2E24-2643-B09F-871E7845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DAA7-3D9A-1D4E-A6AC-DF94F27E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174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1526-7CE8-4543-B9FE-97743A1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0379A-310C-1F41-B789-6323F74C2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3425-8DF2-4D41-9688-603DA7AE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50C5A-A591-474E-BC48-C8307639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9E9F-4FE2-224F-9499-F0EFD5DA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10F35-CAEE-0F45-8BE6-3954D589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046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FF60B-343A-884F-AEAD-D609BCED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E862-40A4-F44F-B1C2-FBB6FE32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AB98-AB49-834E-A662-A43B36D95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5B49-7E24-1442-91D4-A07B05217B85}" type="datetimeFigureOut">
              <a:rPr lang="en-CH" smtClean="0"/>
              <a:t>02.11.20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DB20-30FF-EF48-8C83-DD4B53483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DDC2-52C5-AB42-A4B6-AAB75AF9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B233-0BF6-8742-A69A-0F0D32C473C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545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A17CA-00BC-E14C-AAC9-979DF454583C}"/>
              </a:ext>
            </a:extLst>
          </p:cNvPr>
          <p:cNvSpPr/>
          <p:nvPr/>
        </p:nvSpPr>
        <p:spPr>
          <a:xfrm>
            <a:off x="4898834" y="2454922"/>
            <a:ext cx="1909590" cy="19169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92A28-86C1-FB41-870D-621A9F6E5328}"/>
              </a:ext>
            </a:extLst>
          </p:cNvPr>
          <p:cNvSpPr/>
          <p:nvPr/>
        </p:nvSpPr>
        <p:spPr>
          <a:xfrm>
            <a:off x="4898834" y="130365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0CBC4-4D7F-6F43-BCA5-A0FE18ABB110}"/>
              </a:ext>
            </a:extLst>
          </p:cNvPr>
          <p:cNvSpPr/>
          <p:nvPr/>
        </p:nvSpPr>
        <p:spPr>
          <a:xfrm>
            <a:off x="7296839" y="2454922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3AA882-ABC4-C64E-8A39-BE70862F3D64}"/>
              </a:ext>
            </a:extLst>
          </p:cNvPr>
          <p:cNvSpPr/>
          <p:nvPr/>
        </p:nvSpPr>
        <p:spPr>
          <a:xfrm>
            <a:off x="2500829" y="2454922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BBACB-59B8-C049-AE71-5AB9A075BAD5}"/>
              </a:ext>
            </a:extLst>
          </p:cNvPr>
          <p:cNvSpPr/>
          <p:nvPr/>
        </p:nvSpPr>
        <p:spPr>
          <a:xfrm>
            <a:off x="4898834" y="4779479"/>
            <a:ext cx="1909590" cy="191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FC7302-321A-814D-929B-16729C49FD2B}"/>
              </a:ext>
            </a:extLst>
          </p:cNvPr>
          <p:cNvCxnSpPr>
            <a:cxnSpLocks/>
          </p:cNvCxnSpPr>
          <p:nvPr/>
        </p:nvCxnSpPr>
        <p:spPr>
          <a:xfrm>
            <a:off x="9461802" y="2470533"/>
            <a:ext cx="0" cy="191693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CC06C6-B9A2-B848-8DA0-B385BE668FE6}"/>
              </a:ext>
            </a:extLst>
          </p:cNvPr>
          <p:cNvCxnSpPr>
            <a:cxnSpLocks/>
          </p:cNvCxnSpPr>
          <p:nvPr/>
        </p:nvCxnSpPr>
        <p:spPr>
          <a:xfrm>
            <a:off x="7332470" y="2204440"/>
            <a:ext cx="183832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6432FB-8CBC-E748-8699-772F7E4D425E}"/>
              </a:ext>
            </a:extLst>
          </p:cNvPr>
          <p:cNvSpPr txBox="1"/>
          <p:nvPr/>
        </p:nvSpPr>
        <p:spPr>
          <a:xfrm>
            <a:off x="7889996" y="18351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04F4F-368B-4F44-A8BE-287853BDC9D2}"/>
              </a:ext>
            </a:extLst>
          </p:cNvPr>
          <p:cNvSpPr txBox="1"/>
          <p:nvPr/>
        </p:nvSpPr>
        <p:spPr>
          <a:xfrm>
            <a:off x="9461802" y="3228723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height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24D843-7C99-134C-ABD2-B74D4837DDFE}"/>
              </a:ext>
            </a:extLst>
          </p:cNvPr>
          <p:cNvSpPr/>
          <p:nvPr/>
        </p:nvSpPr>
        <p:spPr>
          <a:xfrm>
            <a:off x="5240632" y="2784444"/>
            <a:ext cx="1197239" cy="12458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2D80AD-591E-5B4D-AC66-A9653CF47C22}"/>
              </a:ext>
            </a:extLst>
          </p:cNvPr>
          <p:cNvCxnSpPr>
            <a:cxnSpLocks/>
          </p:cNvCxnSpPr>
          <p:nvPr/>
        </p:nvCxnSpPr>
        <p:spPr>
          <a:xfrm>
            <a:off x="5323613" y="2459427"/>
            <a:ext cx="0" cy="30672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5F2B41-8D14-F547-AF76-57271816B09D}"/>
              </a:ext>
            </a:extLst>
          </p:cNvPr>
          <p:cNvCxnSpPr>
            <a:cxnSpLocks/>
          </p:cNvCxnSpPr>
          <p:nvPr/>
        </p:nvCxnSpPr>
        <p:spPr>
          <a:xfrm>
            <a:off x="5828231" y="4057945"/>
            <a:ext cx="0" cy="30672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8956B-C264-5C4D-AFC5-DAB8F69C6124}"/>
              </a:ext>
            </a:extLst>
          </p:cNvPr>
          <p:cNvCxnSpPr>
            <a:cxnSpLocks/>
          </p:cNvCxnSpPr>
          <p:nvPr/>
        </p:nvCxnSpPr>
        <p:spPr>
          <a:xfrm>
            <a:off x="4934852" y="3375416"/>
            <a:ext cx="29001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910B53-578E-4B47-A4DC-B1F44BF43109}"/>
              </a:ext>
            </a:extLst>
          </p:cNvPr>
          <p:cNvCxnSpPr>
            <a:cxnSpLocks/>
          </p:cNvCxnSpPr>
          <p:nvPr/>
        </p:nvCxnSpPr>
        <p:spPr>
          <a:xfrm>
            <a:off x="6469401" y="3371756"/>
            <a:ext cx="29001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E30FEF-C186-8148-B7F1-F41A2DF05D63}"/>
              </a:ext>
            </a:extLst>
          </p:cNvPr>
          <p:cNvSpPr txBox="1"/>
          <p:nvPr/>
        </p:nvSpPr>
        <p:spPr>
          <a:xfrm>
            <a:off x="5348118" y="2436009"/>
            <a:ext cx="143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CH" sz="1600" dirty="0">
                <a:solidFill>
                  <a:schemeClr val="bg1">
                    <a:lumMod val="50000"/>
                  </a:schemeClr>
                </a:solidFill>
              </a:rPr>
              <a:t>adding (top)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E9326F-DBD3-5849-9826-92036E9F2090}"/>
              </a:ext>
            </a:extLst>
          </p:cNvPr>
          <p:cNvCxnSpPr>
            <a:cxnSpLocks/>
          </p:cNvCxnSpPr>
          <p:nvPr/>
        </p:nvCxnSpPr>
        <p:spPr>
          <a:xfrm flipV="1">
            <a:off x="5079859" y="4387467"/>
            <a:ext cx="0" cy="373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A6D430-52D2-924B-843A-56B61D916888}"/>
              </a:ext>
            </a:extLst>
          </p:cNvPr>
          <p:cNvSpPr txBox="1"/>
          <p:nvPr/>
        </p:nvSpPr>
        <p:spPr>
          <a:xfrm>
            <a:off x="5047240" y="4396925"/>
            <a:ext cx="1818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margin</a:t>
            </a:r>
            <a:r>
              <a:rPr lang="en-CH" sz="1600" dirty="0"/>
              <a:t> (bottom)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6385C-C96A-3C40-BAE9-7A5E35223521}"/>
              </a:ext>
            </a:extLst>
          </p:cNvPr>
          <p:cNvCxnSpPr>
            <a:cxnSpLocks/>
          </p:cNvCxnSpPr>
          <p:nvPr/>
        </p:nvCxnSpPr>
        <p:spPr>
          <a:xfrm flipV="1">
            <a:off x="6485083" y="2048835"/>
            <a:ext cx="0" cy="373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02DAE7-76F8-834C-B406-9EDDE2E1F6A4}"/>
              </a:ext>
            </a:extLst>
          </p:cNvPr>
          <p:cNvCxnSpPr>
            <a:cxnSpLocks/>
          </p:cNvCxnSpPr>
          <p:nvPr/>
        </p:nvCxnSpPr>
        <p:spPr>
          <a:xfrm>
            <a:off x="4436545" y="4155380"/>
            <a:ext cx="42390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82B3C3-42B8-DE42-84F4-8EA429BF2CC6}"/>
              </a:ext>
            </a:extLst>
          </p:cNvPr>
          <p:cNvCxnSpPr>
            <a:cxnSpLocks/>
          </p:cNvCxnSpPr>
          <p:nvPr/>
        </p:nvCxnSpPr>
        <p:spPr>
          <a:xfrm>
            <a:off x="6842207" y="2801269"/>
            <a:ext cx="42390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4971AA-B92D-3646-8EE2-4A467D6966BA}"/>
              </a:ext>
            </a:extLst>
          </p:cNvPr>
          <p:cNvSpPr txBox="1"/>
          <p:nvPr/>
        </p:nvSpPr>
        <p:spPr>
          <a:xfrm>
            <a:off x="5224867" y="2070940"/>
            <a:ext cx="1213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margin</a:t>
            </a:r>
            <a:r>
              <a:rPr lang="en-CH" sz="1600" dirty="0"/>
              <a:t> (top)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08E50E-950A-D548-9C5A-9159CECE5797}"/>
              </a:ext>
            </a:extLst>
          </p:cNvPr>
          <p:cNvSpPr txBox="1"/>
          <p:nvPr/>
        </p:nvSpPr>
        <p:spPr>
          <a:xfrm>
            <a:off x="5497651" y="320387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6D18-B13F-C249-ACF9-97ADD1E36423}"/>
              </a:ext>
            </a:extLst>
          </p:cNvPr>
          <p:cNvSpPr txBox="1"/>
          <p:nvPr/>
        </p:nvSpPr>
        <p:spPr>
          <a:xfrm>
            <a:off x="7878245" y="322872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872241-AC0C-BE4A-A1C1-1F3694DA1450}"/>
              </a:ext>
            </a:extLst>
          </p:cNvPr>
          <p:cNvSpPr txBox="1"/>
          <p:nvPr/>
        </p:nvSpPr>
        <p:spPr>
          <a:xfrm>
            <a:off x="5481020" y="556810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A33530-47B7-F242-889D-6104555C178E}"/>
              </a:ext>
            </a:extLst>
          </p:cNvPr>
          <p:cNvSpPr txBox="1"/>
          <p:nvPr/>
        </p:nvSpPr>
        <p:spPr>
          <a:xfrm>
            <a:off x="3108413" y="327126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5B160C-3C66-E640-A819-AFC5D35F9034}"/>
              </a:ext>
            </a:extLst>
          </p:cNvPr>
          <p:cNvSpPr txBox="1"/>
          <p:nvPr/>
        </p:nvSpPr>
        <p:spPr>
          <a:xfrm>
            <a:off x="5506418" y="94263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block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E1D32D-C7CB-944A-8307-E764E8323363}"/>
              </a:ext>
            </a:extLst>
          </p:cNvPr>
          <p:cNvCxnSpPr/>
          <p:nvPr/>
        </p:nvCxnSpPr>
        <p:spPr>
          <a:xfrm>
            <a:off x="2500829" y="2235393"/>
            <a:ext cx="19095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71E51C-6C85-6446-87A7-96CB63C176BD}"/>
              </a:ext>
            </a:extLst>
          </p:cNvPr>
          <p:cNvCxnSpPr/>
          <p:nvPr/>
        </p:nvCxnSpPr>
        <p:spPr>
          <a:xfrm>
            <a:off x="2338251" y="2235393"/>
            <a:ext cx="0" cy="21292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897257-2FE5-EF4F-B368-E2F6A3298CB9}"/>
              </a:ext>
            </a:extLst>
          </p:cNvPr>
          <p:cNvSpPr txBox="1"/>
          <p:nvPr/>
        </p:nvSpPr>
        <p:spPr>
          <a:xfrm>
            <a:off x="1587377" y="1886274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7328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15</cp:revision>
  <dcterms:created xsi:type="dcterms:W3CDTF">2020-11-02T20:10:16Z</dcterms:created>
  <dcterms:modified xsi:type="dcterms:W3CDTF">2020-11-02T21:16:40Z</dcterms:modified>
</cp:coreProperties>
</file>