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C88BA-0E03-C640-93F7-24827251A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DCA83C-0D5D-7842-B9A8-1FEE9A981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54EDA-583B-0C4A-999A-C7F59D3B8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47B7-8940-E141-A463-239C96EDE5B2}" type="datetimeFigureOut">
              <a:rPr lang="en-CH" smtClean="0"/>
              <a:t>02.11.20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92A12-14D8-9F40-B125-D92CC13A4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2BFB2-40A4-5C43-8C7F-13E793BAA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5482-83CA-934F-B0E1-F503E35DD3C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7960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E9940-3F61-9D4E-B9D7-6A663724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E00D4-3BBC-494C-8CD9-67253CB66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71B16-8565-AA45-B973-555A5C4DB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47B7-8940-E141-A463-239C96EDE5B2}" type="datetimeFigureOut">
              <a:rPr lang="en-CH" smtClean="0"/>
              <a:t>02.11.20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34C7B-29EC-9243-B995-A54B7539E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47605-3C8F-6E4D-A886-351A0E12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5482-83CA-934F-B0E1-F503E35DD3C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8043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60DBA-F73A-274C-B687-4FD3C7B5F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32F482-3CCE-1741-8707-84034C778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3F0DC-5C43-114F-B8E9-0BD41263C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47B7-8940-E141-A463-239C96EDE5B2}" type="datetimeFigureOut">
              <a:rPr lang="en-CH" smtClean="0"/>
              <a:t>02.11.20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6470B-EEF3-E443-95BF-63644EFC9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E0D24-06E0-5C43-AB7A-CE170E7ED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5482-83CA-934F-B0E1-F503E35DD3C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1260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18E19-3CFF-1A4A-8528-FCC0C213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797CD-E9D8-9448-92C1-18EF76A93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F2B42-D32C-0142-93DF-8DF9A579F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47B7-8940-E141-A463-239C96EDE5B2}" type="datetimeFigureOut">
              <a:rPr lang="en-CH" smtClean="0"/>
              <a:t>02.11.20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1D088-C7C1-E844-880B-D748663F2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81ABE-DE5F-4341-AD1C-4B1ADC171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5482-83CA-934F-B0E1-F503E35DD3C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2538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D0234-4217-CD44-AEEB-6C60F1F01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203AC-CB87-F54B-9887-2A9E674A5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3ED16-26E3-B74F-826E-1D89B67C7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47B7-8940-E141-A463-239C96EDE5B2}" type="datetimeFigureOut">
              <a:rPr lang="en-CH" smtClean="0"/>
              <a:t>02.11.20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41EBE-8F7B-B542-9B60-6D8D7B76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C3918-CCD6-6944-8F9A-AB19C2293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5482-83CA-934F-B0E1-F503E35DD3C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2007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BA392-5C95-DF44-BAE4-711961531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69448-FF74-1B4C-B77D-EB916C9BF6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E096C8-18DE-284A-A3E0-4E99A91A5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AD9B6-85FC-8147-AE1E-A8EB3669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47B7-8940-E141-A463-239C96EDE5B2}" type="datetimeFigureOut">
              <a:rPr lang="en-CH" smtClean="0"/>
              <a:t>02.11.20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DF840-5BE2-5940-B836-5FBBD60D4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21166-E75A-8144-8971-DEFC5112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5482-83CA-934F-B0E1-F503E35DD3C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2287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6B8FE-229F-C947-B638-C5515A70F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9AA7F-0409-4841-BBC1-B04A6330D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2D1F2-021E-2F4D-A016-157F5B205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AF32A5-0D78-FA4D-ACC6-758CC9A41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601DC2-DCB9-0F44-AD81-BAC5E47DD4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8FB3CE-7B93-C749-93C7-E63EF9202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47B7-8940-E141-A463-239C96EDE5B2}" type="datetimeFigureOut">
              <a:rPr lang="en-CH" smtClean="0"/>
              <a:t>02.11.20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B7898-A91C-114C-BD04-76ECDE8B3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38FCDC-1F7C-C948-AB31-61D145A23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5482-83CA-934F-B0E1-F503E35DD3C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9887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5E08-B992-2647-825B-D157258DC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C574F0-D469-A14D-8598-7EE26FD8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47B7-8940-E141-A463-239C96EDE5B2}" type="datetimeFigureOut">
              <a:rPr lang="en-CH" smtClean="0"/>
              <a:t>02.11.20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D5200-6960-7649-A305-A2D936B8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A4BE2-384E-324A-9E92-8A15D4F6B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5482-83CA-934F-B0E1-F503E35DD3C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9032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7ABB76-2127-7A42-80E5-75BC650A8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47B7-8940-E141-A463-239C96EDE5B2}" type="datetimeFigureOut">
              <a:rPr lang="en-CH" smtClean="0"/>
              <a:t>02.11.20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BD7029-48F4-A24F-8923-F5A27A5A6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CD10C-1F53-5046-9C90-0C91B58E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5482-83CA-934F-B0E1-F503E35DD3C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1597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450CE-4CFA-7C46-86A6-5D1948460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70036-3BCD-0C45-ACEC-93FBAFFD4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D9738-2819-E841-A8F2-E5060BB33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5E66E-B3D5-3844-AFA7-BA0D39CBA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47B7-8940-E141-A463-239C96EDE5B2}" type="datetimeFigureOut">
              <a:rPr lang="en-CH" smtClean="0"/>
              <a:t>02.11.20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064E3-70D9-C64B-B132-DD8117A4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57B48-012B-1D49-A73C-38D001DAB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5482-83CA-934F-B0E1-F503E35DD3C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6341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295C5-2B63-E04A-BA23-6D0B12BC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0D95F6-50D1-BA46-B999-5646B0DBA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E974A-8BBA-4246-9EB9-22599044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52789-F982-DA49-AE2F-A0E011E28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47B7-8940-E141-A463-239C96EDE5B2}" type="datetimeFigureOut">
              <a:rPr lang="en-CH" smtClean="0"/>
              <a:t>02.11.20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891F2-3BBF-C440-B1D8-0A0066F72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C7C52-4C9A-1C43-9197-2A21E1895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5482-83CA-934F-B0E1-F503E35DD3C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007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F2EBA0-2253-344C-BA4F-EF3D3DA07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0DD15-A9FA-4741-960C-85A62F094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EDBA7-0315-E34E-8D2D-33635CF2CB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F47B7-8940-E141-A463-239C96EDE5B2}" type="datetimeFigureOut">
              <a:rPr lang="en-CH" smtClean="0"/>
              <a:t>02.11.20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5F18C-F61C-2D40-9440-D3CEF004B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1DF49-35F4-8442-AE4F-54AE6777E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35482-83CA-934F-B0E1-F503E35DD3C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71321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FC24B4-0CAE-EA43-BB6A-141202445301}"/>
              </a:ext>
            </a:extLst>
          </p:cNvPr>
          <p:cNvSpPr/>
          <p:nvPr/>
        </p:nvSpPr>
        <p:spPr>
          <a:xfrm>
            <a:off x="179494" y="1038042"/>
            <a:ext cx="5656732" cy="126031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905462-3AF2-E441-B125-38118844740C}"/>
              </a:ext>
            </a:extLst>
          </p:cNvPr>
          <p:cNvSpPr/>
          <p:nvPr/>
        </p:nvSpPr>
        <p:spPr>
          <a:xfrm>
            <a:off x="313485" y="1132325"/>
            <a:ext cx="1294840" cy="95846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CF5359-5A2A-A34B-98A2-6045EC423950}"/>
              </a:ext>
            </a:extLst>
          </p:cNvPr>
          <p:cNvSpPr/>
          <p:nvPr/>
        </p:nvSpPr>
        <p:spPr>
          <a:xfrm>
            <a:off x="1782008" y="1132324"/>
            <a:ext cx="1256510" cy="9584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ED3329-8391-3B42-A588-7BBA352F280F}"/>
              </a:ext>
            </a:extLst>
          </p:cNvPr>
          <p:cNvSpPr/>
          <p:nvPr/>
        </p:nvSpPr>
        <p:spPr>
          <a:xfrm>
            <a:off x="3210839" y="1139978"/>
            <a:ext cx="1256510" cy="95846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C6DAB0-CCEF-0F4F-97A5-D72F009CB7D3}"/>
              </a:ext>
            </a:extLst>
          </p:cNvPr>
          <p:cNvSpPr txBox="1"/>
          <p:nvPr/>
        </p:nvSpPr>
        <p:spPr>
          <a:xfrm>
            <a:off x="3491883" y="1410488"/>
            <a:ext cx="69442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block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49CF26-2F37-6F41-8BF7-99A8F8B65347}"/>
              </a:ext>
            </a:extLst>
          </p:cNvPr>
          <p:cNvSpPr txBox="1"/>
          <p:nvPr/>
        </p:nvSpPr>
        <p:spPr>
          <a:xfrm>
            <a:off x="2063052" y="1410488"/>
            <a:ext cx="69442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block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444730-4897-A44D-A910-79D48CF10839}"/>
              </a:ext>
            </a:extLst>
          </p:cNvPr>
          <p:cNvSpPr txBox="1"/>
          <p:nvPr/>
        </p:nvSpPr>
        <p:spPr>
          <a:xfrm>
            <a:off x="613694" y="1426892"/>
            <a:ext cx="69442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block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7487789-A5A8-4A4B-ACA1-3E4FB9235F98}"/>
              </a:ext>
            </a:extLst>
          </p:cNvPr>
          <p:cNvCxnSpPr>
            <a:cxnSpLocks/>
          </p:cNvCxnSpPr>
          <p:nvPr/>
        </p:nvCxnSpPr>
        <p:spPr>
          <a:xfrm>
            <a:off x="1308115" y="866838"/>
            <a:ext cx="26538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4F7E396-ABE4-FA4C-A9B4-347FA1AFDB7A}"/>
              </a:ext>
            </a:extLst>
          </p:cNvPr>
          <p:cNvSpPr txBox="1"/>
          <p:nvPr/>
        </p:nvSpPr>
        <p:spPr>
          <a:xfrm>
            <a:off x="0" y="668710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start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9A51C4-8B66-424C-BB2C-A4E44726B883}"/>
              </a:ext>
            </a:extLst>
          </p:cNvPr>
          <p:cNvSpPr txBox="1"/>
          <p:nvPr/>
        </p:nvSpPr>
        <p:spPr>
          <a:xfrm>
            <a:off x="5529379" y="66871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end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20ED145-1D21-114F-B38A-7D59323DE198}"/>
              </a:ext>
            </a:extLst>
          </p:cNvPr>
          <p:cNvSpPr/>
          <p:nvPr/>
        </p:nvSpPr>
        <p:spPr>
          <a:xfrm>
            <a:off x="6328315" y="1038042"/>
            <a:ext cx="5656732" cy="126031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356C636-D97D-F24F-863B-E3A9E62C596D}"/>
              </a:ext>
            </a:extLst>
          </p:cNvPr>
          <p:cNvSpPr/>
          <p:nvPr/>
        </p:nvSpPr>
        <p:spPr>
          <a:xfrm>
            <a:off x="7673268" y="1139979"/>
            <a:ext cx="1294840" cy="95846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5081311-A2CF-C94B-B1E3-51A0250894AB}"/>
              </a:ext>
            </a:extLst>
          </p:cNvPr>
          <p:cNvSpPr/>
          <p:nvPr/>
        </p:nvSpPr>
        <p:spPr>
          <a:xfrm>
            <a:off x="9141791" y="1139978"/>
            <a:ext cx="1256510" cy="9584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744D663-EBA4-294B-B963-BF58F49B9E68}"/>
              </a:ext>
            </a:extLst>
          </p:cNvPr>
          <p:cNvSpPr/>
          <p:nvPr/>
        </p:nvSpPr>
        <p:spPr>
          <a:xfrm>
            <a:off x="10570622" y="1147632"/>
            <a:ext cx="1256510" cy="95846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45A915-B142-8341-A7C0-B2740638206C}"/>
              </a:ext>
            </a:extLst>
          </p:cNvPr>
          <p:cNvSpPr txBox="1"/>
          <p:nvPr/>
        </p:nvSpPr>
        <p:spPr>
          <a:xfrm>
            <a:off x="10851666" y="1418142"/>
            <a:ext cx="69442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block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62F1A3-BEE0-544D-807D-90D338A59D3C}"/>
              </a:ext>
            </a:extLst>
          </p:cNvPr>
          <p:cNvSpPr txBox="1"/>
          <p:nvPr/>
        </p:nvSpPr>
        <p:spPr>
          <a:xfrm>
            <a:off x="9422835" y="1418142"/>
            <a:ext cx="69442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block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2F6F5E3-E9D0-DA44-A389-C4A631ED388F}"/>
              </a:ext>
            </a:extLst>
          </p:cNvPr>
          <p:cNvSpPr txBox="1"/>
          <p:nvPr/>
        </p:nvSpPr>
        <p:spPr>
          <a:xfrm>
            <a:off x="7973477" y="1434546"/>
            <a:ext cx="69442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block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DCE1518-785B-9E4E-B97F-459DA9C07CA4}"/>
              </a:ext>
            </a:extLst>
          </p:cNvPr>
          <p:cNvSpPr txBox="1"/>
          <p:nvPr/>
        </p:nvSpPr>
        <p:spPr>
          <a:xfrm>
            <a:off x="6178098" y="66871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end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F42DB8-96E7-D747-81A4-EB97DFCA8AD3}"/>
              </a:ext>
            </a:extLst>
          </p:cNvPr>
          <p:cNvSpPr txBox="1"/>
          <p:nvPr/>
        </p:nvSpPr>
        <p:spPr>
          <a:xfrm>
            <a:off x="11505344" y="682172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start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54A97A-670D-944D-9219-EDACEB5FE034}"/>
              </a:ext>
            </a:extLst>
          </p:cNvPr>
          <p:cNvSpPr txBox="1"/>
          <p:nvPr/>
        </p:nvSpPr>
        <p:spPr>
          <a:xfrm>
            <a:off x="1700806" y="398443"/>
            <a:ext cx="2154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</a:t>
            </a:r>
            <a:r>
              <a:rPr lang="en-CH" b="1" dirty="0"/>
              <a:t>lex-direction</a:t>
            </a:r>
            <a:r>
              <a:rPr lang="en-CH" dirty="0"/>
              <a:t>: row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51106C-592A-CF48-B2DB-E75F7549A12D}"/>
              </a:ext>
            </a:extLst>
          </p:cNvPr>
          <p:cNvSpPr txBox="1"/>
          <p:nvPr/>
        </p:nvSpPr>
        <p:spPr>
          <a:xfrm>
            <a:off x="8275796" y="398443"/>
            <a:ext cx="285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</a:t>
            </a:r>
            <a:r>
              <a:rPr lang="en-CH" b="1" dirty="0"/>
              <a:t>lex-direction</a:t>
            </a:r>
            <a:r>
              <a:rPr lang="en-CH" dirty="0"/>
              <a:t>: row-reverse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9091597-83FE-F64A-AE5F-C98DF18CFEC6}"/>
              </a:ext>
            </a:extLst>
          </p:cNvPr>
          <p:cNvCxnSpPr>
            <a:cxnSpLocks/>
          </p:cNvCxnSpPr>
          <p:nvPr/>
        </p:nvCxnSpPr>
        <p:spPr>
          <a:xfrm flipH="1">
            <a:off x="8202677" y="866838"/>
            <a:ext cx="26468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ACEB3CD-782F-A746-B792-4B307C098806}"/>
              </a:ext>
            </a:extLst>
          </p:cNvPr>
          <p:cNvSpPr/>
          <p:nvPr/>
        </p:nvSpPr>
        <p:spPr>
          <a:xfrm rot="5400000">
            <a:off x="841913" y="4121455"/>
            <a:ext cx="3586280" cy="126031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103E62F-F0B5-FA4F-B713-8387D01F5FC3}"/>
              </a:ext>
            </a:extLst>
          </p:cNvPr>
          <p:cNvSpPr/>
          <p:nvPr/>
        </p:nvSpPr>
        <p:spPr>
          <a:xfrm>
            <a:off x="2137496" y="3088848"/>
            <a:ext cx="976434" cy="68030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D883B06-A52F-C04C-8DF2-D97300302837}"/>
              </a:ext>
            </a:extLst>
          </p:cNvPr>
          <p:cNvSpPr txBox="1"/>
          <p:nvPr/>
        </p:nvSpPr>
        <p:spPr>
          <a:xfrm>
            <a:off x="2284844" y="3244334"/>
            <a:ext cx="69442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block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B3F42AD-C3A2-2D44-BF44-507AEF4B64D6}"/>
              </a:ext>
            </a:extLst>
          </p:cNvPr>
          <p:cNvSpPr/>
          <p:nvPr/>
        </p:nvSpPr>
        <p:spPr>
          <a:xfrm rot="5400000">
            <a:off x="7365902" y="4129109"/>
            <a:ext cx="3586280" cy="126031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5BEADD1-FEF5-1C4F-B2FC-234B1BC600B2}"/>
              </a:ext>
            </a:extLst>
          </p:cNvPr>
          <p:cNvSpPr/>
          <p:nvPr/>
        </p:nvSpPr>
        <p:spPr>
          <a:xfrm>
            <a:off x="2137496" y="3946278"/>
            <a:ext cx="976434" cy="6803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316411B-61B5-A345-AC6B-7120BFD15920}"/>
              </a:ext>
            </a:extLst>
          </p:cNvPr>
          <p:cNvSpPr txBox="1"/>
          <p:nvPr/>
        </p:nvSpPr>
        <p:spPr>
          <a:xfrm>
            <a:off x="2284844" y="4101764"/>
            <a:ext cx="69442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block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52FFB4D-E248-CA4F-B9F1-F999AFDF5F8D}"/>
              </a:ext>
            </a:extLst>
          </p:cNvPr>
          <p:cNvSpPr/>
          <p:nvPr/>
        </p:nvSpPr>
        <p:spPr>
          <a:xfrm>
            <a:off x="2136252" y="4767208"/>
            <a:ext cx="976434" cy="6803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DFBADC5-F3B3-7E42-9CD5-38298706262E}"/>
              </a:ext>
            </a:extLst>
          </p:cNvPr>
          <p:cNvSpPr txBox="1"/>
          <p:nvPr/>
        </p:nvSpPr>
        <p:spPr>
          <a:xfrm>
            <a:off x="2283600" y="4922694"/>
            <a:ext cx="69442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block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C2627F0-3392-7D4B-9BF8-424DD43FE7E7}"/>
              </a:ext>
            </a:extLst>
          </p:cNvPr>
          <p:cNvSpPr/>
          <p:nvPr/>
        </p:nvSpPr>
        <p:spPr>
          <a:xfrm>
            <a:off x="8678288" y="5776410"/>
            <a:ext cx="976434" cy="68030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A70F3D-43AD-5C4F-B956-6DDD41A27140}"/>
              </a:ext>
            </a:extLst>
          </p:cNvPr>
          <p:cNvSpPr txBox="1"/>
          <p:nvPr/>
        </p:nvSpPr>
        <p:spPr>
          <a:xfrm>
            <a:off x="8825636" y="5931896"/>
            <a:ext cx="69442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block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67FA48F-80C5-DE4C-BC35-3C3B03711D8F}"/>
              </a:ext>
            </a:extLst>
          </p:cNvPr>
          <p:cNvSpPr/>
          <p:nvPr/>
        </p:nvSpPr>
        <p:spPr>
          <a:xfrm>
            <a:off x="8678288" y="4963343"/>
            <a:ext cx="976434" cy="6803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549CD2-6034-A945-9E66-1CBB8C895994}"/>
              </a:ext>
            </a:extLst>
          </p:cNvPr>
          <p:cNvSpPr txBox="1"/>
          <p:nvPr/>
        </p:nvSpPr>
        <p:spPr>
          <a:xfrm>
            <a:off x="8825636" y="5118829"/>
            <a:ext cx="69442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block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3533C3-D9B4-2648-8B64-60A4F0CB7EF7}"/>
              </a:ext>
            </a:extLst>
          </p:cNvPr>
          <p:cNvSpPr/>
          <p:nvPr/>
        </p:nvSpPr>
        <p:spPr>
          <a:xfrm>
            <a:off x="8678288" y="4144958"/>
            <a:ext cx="976434" cy="6803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3A27452-0E23-0742-89D5-8C9BCE4D33A8}"/>
              </a:ext>
            </a:extLst>
          </p:cNvPr>
          <p:cNvSpPr txBox="1"/>
          <p:nvPr/>
        </p:nvSpPr>
        <p:spPr>
          <a:xfrm>
            <a:off x="8825636" y="4300444"/>
            <a:ext cx="69442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block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11914EF-6E4A-F747-8FA5-95FCD119BE80}"/>
              </a:ext>
            </a:extLst>
          </p:cNvPr>
          <p:cNvCxnSpPr>
            <a:cxnSpLocks/>
          </p:cNvCxnSpPr>
          <p:nvPr/>
        </p:nvCxnSpPr>
        <p:spPr>
          <a:xfrm>
            <a:off x="3455953" y="3429000"/>
            <a:ext cx="0" cy="19258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9347E1D-744D-3C47-A408-0D882BD0AA00}"/>
              </a:ext>
            </a:extLst>
          </p:cNvPr>
          <p:cNvSpPr txBox="1"/>
          <p:nvPr/>
        </p:nvSpPr>
        <p:spPr>
          <a:xfrm>
            <a:off x="3455953" y="4107208"/>
            <a:ext cx="238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</a:t>
            </a:r>
            <a:r>
              <a:rPr lang="en-CH" b="1" dirty="0"/>
              <a:t>lex-direction</a:t>
            </a:r>
            <a:r>
              <a:rPr lang="en-CH" dirty="0"/>
              <a:t>: column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175706B-5E7A-D249-A56F-7A7DFD21FC38}"/>
              </a:ext>
            </a:extLst>
          </p:cNvPr>
          <p:cNvCxnSpPr>
            <a:cxnSpLocks/>
          </p:cNvCxnSpPr>
          <p:nvPr/>
        </p:nvCxnSpPr>
        <p:spPr>
          <a:xfrm flipV="1">
            <a:off x="8275796" y="3509876"/>
            <a:ext cx="0" cy="17640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5819433-DE6B-3F45-B993-A03C8334522D}"/>
              </a:ext>
            </a:extLst>
          </p:cNvPr>
          <p:cNvSpPr txBox="1"/>
          <p:nvPr/>
        </p:nvSpPr>
        <p:spPr>
          <a:xfrm>
            <a:off x="5156849" y="4785416"/>
            <a:ext cx="310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</a:t>
            </a:r>
            <a:r>
              <a:rPr lang="en-CH" b="1" dirty="0"/>
              <a:t>lex-direction</a:t>
            </a:r>
            <a:r>
              <a:rPr lang="en-CH" dirty="0"/>
              <a:t>: column-reverse</a:t>
            </a:r>
          </a:p>
        </p:txBody>
      </p:sp>
    </p:spTree>
    <p:extLst>
      <p:ext uri="{BB962C8B-B14F-4D97-AF65-F5344CB8AC3E}">
        <p14:creationId xmlns:p14="http://schemas.microsoft.com/office/powerpoint/2010/main" val="138809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32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Granjon, David</dc:creator>
  <cp:lastModifiedBy>Granjon, David</cp:lastModifiedBy>
  <cp:revision>10</cp:revision>
  <dcterms:created xsi:type="dcterms:W3CDTF">2020-11-02T21:16:51Z</dcterms:created>
  <dcterms:modified xsi:type="dcterms:W3CDTF">2020-11-02T21:39:01Z</dcterms:modified>
</cp:coreProperties>
</file>