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1" d="100"/>
          <a:sy n="111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A33C-9B15-E34A-AB5D-C38EBAE4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611A-6C70-B544-BC91-089F1208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6F2E-888D-5A48-B61C-87B5D50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0CD0-A1E5-1B4F-A22F-F976B06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FA7B-3656-4147-B231-1F66C1E4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8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15D-7154-294C-8D11-1F8892DC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3389D-9A20-234E-AE9E-C6F534DB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AFE-E8DA-9040-A0DE-14945937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E152-A53A-9B49-93D8-FE5A4B4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0D1-0AE1-414D-A7B9-5571C34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5875C-66F6-3348-9366-7E8FE60C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7B82-47F9-1D4B-828F-5FB392C0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CE8B-232D-8D48-86A9-F6418898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8D71-1655-E141-8F26-B986897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0F77-35DC-8747-A134-ECDE48F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81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26B6-8F40-1246-A4E7-3A70D5F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3F7-6C7F-7C41-8D24-A39176B8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830-B1E3-BE47-B802-F408BB0C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0562-2AF3-6641-97B0-A9DEE71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E64A-DC08-8C45-B3F9-6614843D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83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D8AC-55AA-984F-9954-8686C8FB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2136-A706-184F-BA44-97FFA9A6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EFB0-7145-CF45-8E4D-B50EABC0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D472-AC9A-CE4E-8869-D9F1D09B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750F-50F5-3546-B671-AF78E831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89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BB5-1C32-7147-9BBB-D28C875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C72B-C3A2-6243-9858-03BFB64D6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0523-416F-3241-8FD5-F624B824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4864-8A56-2C48-97FE-0A0E35F9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13D2-EBAA-3D4F-B9D4-D4308102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831A-1292-1F44-8458-9471D0E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4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982-8D35-CD49-BA6A-8C2D3D3F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C759-4DE7-E548-AF3B-D9373D8E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B2FD-EDC5-B14E-9561-4B2935BC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B4B3F-5026-A74E-AF5F-0AF63043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ADA9C-6478-F446-95A6-4C2AA7C32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22EA-E4F3-6140-8745-1150782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2AAA6-B1BF-1B44-A6F1-D34E578E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742D4-4CD2-DE42-B9C6-D97946A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99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143C-145D-AE42-A54B-ADECE81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1F12C-2A94-5640-9025-054DAD2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E48C9-2BED-3E49-8823-89F1A2F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A5DD-655B-D045-B89A-B34F2388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77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7D45-D454-7943-8C2C-74463676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56A7F-D529-3142-AC15-388E2EA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522D-CE5C-E648-9984-BE45D25A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27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3C0B-480D-564E-B944-9A0322EC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7E24-A32D-7644-9E32-A1D31067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74C2F-E741-6648-9173-621DF7AE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443D6-1B65-014B-8747-FB81350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CD83-6C61-484D-85F0-795347B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52E7-C39F-E84B-AF80-8844D70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99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F73D-A09A-D645-A5CE-6BACD80D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84EDB-C56A-1048-A442-532AB75B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239FC-F04E-4148-BB87-733AF322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98E4-0CF2-1F46-9DAD-D6FB95E4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AEB8-CD2E-9849-BD53-CAFC2D51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3E04-45CE-C146-9B55-3933E1E2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36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29610-C1FF-224D-906B-E3E86A62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0764-4C02-8E44-B204-03430CBA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170D-3D40-2448-A8AF-22BA1519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8629-B8A2-134E-9DCF-9072EE48B99F}" type="datetimeFigureOut">
              <a:rPr lang="en-CH" smtClean="0"/>
              <a:t>06.11.20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9CEB-9699-824E-BB0C-8DBEE66C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165C-D92F-7141-B499-354C0823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6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DA43B-9EE4-A042-805B-44CD85E7358B}"/>
              </a:ext>
            </a:extLst>
          </p:cNvPr>
          <p:cNvSpPr/>
          <p:nvPr/>
        </p:nvSpPr>
        <p:spPr>
          <a:xfrm>
            <a:off x="43209" y="711198"/>
            <a:ext cx="4750265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5B064-69CE-B742-9B6B-948FB6A08214}"/>
              </a:ext>
            </a:extLst>
          </p:cNvPr>
          <p:cNvSpPr txBox="1"/>
          <p:nvPr/>
        </p:nvSpPr>
        <p:spPr>
          <a:xfrm>
            <a:off x="901111" y="273597"/>
            <a:ext cx="23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</a:t>
            </a:r>
            <a:r>
              <a:rPr lang="en-CH" dirty="0"/>
              <a:t>: Shiny Server,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8545E-939E-F949-9FB2-7CB0E64217CD}"/>
              </a:ext>
            </a:extLst>
          </p:cNvPr>
          <p:cNvSpPr/>
          <p:nvPr/>
        </p:nvSpPr>
        <p:spPr>
          <a:xfrm>
            <a:off x="397781" y="3029528"/>
            <a:ext cx="2114356" cy="262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AB1BC-C302-7240-AC6B-7E9BB2BFC517}"/>
              </a:ext>
            </a:extLst>
          </p:cNvPr>
          <p:cNvSpPr txBox="1"/>
          <p:nvPr/>
        </p:nvSpPr>
        <p:spPr>
          <a:xfrm>
            <a:off x="457364" y="3196448"/>
            <a:ext cx="17443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GB" b="1" dirty="0" err="1"/>
              <a:t>onClose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B22C8-F44F-E541-9027-BC38371F042F}"/>
              </a:ext>
            </a:extLst>
          </p:cNvPr>
          <p:cNvSpPr/>
          <p:nvPr/>
        </p:nvSpPr>
        <p:spPr>
          <a:xfrm>
            <a:off x="9175038" y="1456540"/>
            <a:ext cx="1152371" cy="94139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ADE36-1E4D-9347-AC0F-C8E0965CB927}"/>
              </a:ext>
            </a:extLst>
          </p:cNvPr>
          <p:cNvSpPr txBox="1"/>
          <p:nvPr/>
        </p:nvSpPr>
        <p:spPr>
          <a:xfrm>
            <a:off x="184341" y="2558990"/>
            <a:ext cx="358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Server ws events manager ({httpuv}</a:t>
            </a:r>
            <a:r>
              <a:rPr lang="en-CH" baseline="30000" dirty="0"/>
              <a:t>*</a:t>
            </a:r>
            <a:endParaRPr lang="en-C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3C66A-8970-5248-8E06-A4D345B7D6EC}"/>
              </a:ext>
            </a:extLst>
          </p:cNvPr>
          <p:cNvSpPr txBox="1"/>
          <p:nvPr/>
        </p:nvSpPr>
        <p:spPr>
          <a:xfrm>
            <a:off x="9344961" y="312327"/>
            <a:ext cx="98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1</a:t>
            </a:r>
            <a:r>
              <a:rPr lang="en-CH" b="1" baseline="30000" dirty="0"/>
              <a:t>*</a:t>
            </a:r>
            <a:endParaRPr lang="en-CH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158A8-A4CF-E145-9159-E61A9F68877D}"/>
              </a:ext>
            </a:extLst>
          </p:cNvPr>
          <p:cNvCxnSpPr>
            <a:cxnSpLocks/>
          </p:cNvCxnSpPr>
          <p:nvPr/>
        </p:nvCxnSpPr>
        <p:spPr>
          <a:xfrm flipH="1">
            <a:off x="5093977" y="4179726"/>
            <a:ext cx="175833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735A78-8C8B-B949-9042-155811E687E4}"/>
              </a:ext>
            </a:extLst>
          </p:cNvPr>
          <p:cNvCxnSpPr>
            <a:cxnSpLocks/>
          </p:cNvCxnSpPr>
          <p:nvPr/>
        </p:nvCxnSpPr>
        <p:spPr>
          <a:xfrm>
            <a:off x="5168611" y="4758751"/>
            <a:ext cx="173001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D338CA-863F-4B4A-94F2-AD3EF2CEB7EC}"/>
              </a:ext>
            </a:extLst>
          </p:cNvPr>
          <p:cNvSpPr txBox="1"/>
          <p:nvPr/>
        </p:nvSpPr>
        <p:spPr>
          <a:xfrm>
            <a:off x="4928322" y="4261649"/>
            <a:ext cx="252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“P</a:t>
            </a:r>
            <a:r>
              <a:rPr lang="en-CH" sz="1600" dirty="0"/>
              <a:t>ermanent” connection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237EE-67C4-4744-81CF-5D1F4D92AAA1}"/>
              </a:ext>
            </a:extLst>
          </p:cNvPr>
          <p:cNvSpPr txBox="1"/>
          <p:nvPr/>
        </p:nvSpPr>
        <p:spPr>
          <a:xfrm>
            <a:off x="9524730" y="3325914"/>
            <a:ext cx="179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 // do something</a:t>
            </a:r>
          </a:p>
          <a:p>
            <a:endParaRPr lang="en-CH" b="1" dirty="0"/>
          </a:p>
          <a:p>
            <a:r>
              <a:rPr lang="en-GB" b="1" dirty="0" err="1"/>
              <a:t>onError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DF0D32-C5B2-3C4D-BD83-62CC15105764}"/>
              </a:ext>
            </a:extLst>
          </p:cNvPr>
          <p:cNvSpPr/>
          <p:nvPr/>
        </p:nvSpPr>
        <p:spPr>
          <a:xfrm>
            <a:off x="7398527" y="732342"/>
            <a:ext cx="4658489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65A549-C329-A948-92EA-A1FD49186EBC}"/>
              </a:ext>
            </a:extLst>
          </p:cNvPr>
          <p:cNvSpPr/>
          <p:nvPr/>
        </p:nvSpPr>
        <p:spPr>
          <a:xfrm>
            <a:off x="9442789" y="3252657"/>
            <a:ext cx="1879228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29B37-650A-9E4F-9611-706A947688C2}"/>
              </a:ext>
            </a:extLst>
          </p:cNvPr>
          <p:cNvSpPr txBox="1"/>
          <p:nvPr/>
        </p:nvSpPr>
        <p:spPr>
          <a:xfrm>
            <a:off x="9190878" y="2882778"/>
            <a:ext cx="28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Client</a:t>
            </a:r>
            <a:r>
              <a:rPr lang="en-CH" dirty="0"/>
              <a:t> ws events 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C388F-5F29-2642-972E-C2DB024A7DA8}"/>
              </a:ext>
            </a:extLst>
          </p:cNvPr>
          <p:cNvSpPr txBox="1"/>
          <p:nvPr/>
        </p:nvSpPr>
        <p:spPr>
          <a:xfrm>
            <a:off x="5318699" y="366385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end(message)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1622BB-DEB1-A346-9BC4-F6E96409C58E}"/>
              </a:ext>
            </a:extLst>
          </p:cNvPr>
          <p:cNvSpPr txBox="1"/>
          <p:nvPr/>
        </p:nvSpPr>
        <p:spPr>
          <a:xfrm>
            <a:off x="5295640" y="4821814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end(message)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A6C36-30A4-EF40-B956-C2CBE467EC5B}"/>
              </a:ext>
            </a:extLst>
          </p:cNvPr>
          <p:cNvSpPr/>
          <p:nvPr/>
        </p:nvSpPr>
        <p:spPr>
          <a:xfrm>
            <a:off x="4928322" y="3580508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7117DA-FB8B-E448-A5D9-178F64A9F024}"/>
              </a:ext>
            </a:extLst>
          </p:cNvPr>
          <p:cNvSpPr txBox="1"/>
          <p:nvPr/>
        </p:nvSpPr>
        <p:spPr>
          <a:xfrm>
            <a:off x="5630075" y="5356880"/>
            <a:ext cx="12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WS/WSS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D266EE-3EA5-2641-BDF9-3D4C62319984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2277997" y="4410445"/>
            <a:ext cx="2650325" cy="940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C0BB8B-C5CD-194F-8A58-E580809FB1DD}"/>
              </a:ext>
            </a:extLst>
          </p:cNvPr>
          <p:cNvCxnSpPr>
            <a:cxnSpLocks/>
          </p:cNvCxnSpPr>
          <p:nvPr/>
        </p:nvCxnSpPr>
        <p:spPr>
          <a:xfrm>
            <a:off x="7206175" y="4410445"/>
            <a:ext cx="2444925" cy="47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0D4309-71BD-F348-8783-64E0D28AF23E}"/>
              </a:ext>
            </a:extLst>
          </p:cNvPr>
          <p:cNvSpPr txBox="1"/>
          <p:nvPr/>
        </p:nvSpPr>
        <p:spPr>
          <a:xfrm>
            <a:off x="3107769" y="4018862"/>
            <a:ext cx="10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triggers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F6A40A-D0D3-8B4C-A174-72EAD140E685}"/>
              </a:ext>
            </a:extLst>
          </p:cNvPr>
          <p:cNvSpPr txBox="1"/>
          <p:nvPr/>
        </p:nvSpPr>
        <p:spPr>
          <a:xfrm>
            <a:off x="8017177" y="3997979"/>
            <a:ext cx="10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triggers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3087DC-0AC9-594B-A3E4-C62645672629}"/>
              </a:ext>
            </a:extLst>
          </p:cNvPr>
          <p:cNvSpPr/>
          <p:nvPr/>
        </p:nvSpPr>
        <p:spPr>
          <a:xfrm>
            <a:off x="4779288" y="2531272"/>
            <a:ext cx="252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600" dirty="0"/>
              <a:t>ws://&lt;HOSTNAME&gt;:&lt;PORT&gt;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03504B3E-EFF0-2C4F-BC0B-12F03F0C8957}"/>
              </a:ext>
            </a:extLst>
          </p:cNvPr>
          <p:cNvCxnSpPr>
            <a:cxnSpLocks/>
            <a:stCxn id="55" idx="0"/>
            <a:endCxn id="112" idx="1"/>
          </p:cNvCxnSpPr>
          <p:nvPr/>
        </p:nvCxnSpPr>
        <p:spPr>
          <a:xfrm rot="5400000" flipH="1" flipV="1">
            <a:off x="8195024" y="2390687"/>
            <a:ext cx="1965618" cy="1248966"/>
          </a:xfrm>
          <a:prstGeom prst="curvedConnector3">
            <a:avLst>
              <a:gd name="adj1" fmla="val 10587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14C546-9B2B-3846-9DD9-0061E8E4682A}"/>
              </a:ext>
            </a:extLst>
          </p:cNvPr>
          <p:cNvSpPr txBox="1"/>
          <p:nvPr/>
        </p:nvSpPr>
        <p:spPr>
          <a:xfrm>
            <a:off x="7452776" y="1480826"/>
            <a:ext cx="10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triggers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3064FF6-5E62-0643-AA55-3F54568FD79A}"/>
              </a:ext>
            </a:extLst>
          </p:cNvPr>
          <p:cNvSpPr/>
          <p:nvPr/>
        </p:nvSpPr>
        <p:spPr>
          <a:xfrm>
            <a:off x="1417947" y="1030493"/>
            <a:ext cx="1152371" cy="94139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40193-7AFB-E540-86B1-8DA16EFF7040}"/>
              </a:ext>
            </a:extLst>
          </p:cNvPr>
          <p:cNvSpPr txBox="1"/>
          <p:nvPr/>
        </p:nvSpPr>
        <p:spPr>
          <a:xfrm>
            <a:off x="1447091" y="671513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Shiny app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6F5D1D37-8FCD-B84B-B4BD-BDAB8C2CDE6A}"/>
              </a:ext>
            </a:extLst>
          </p:cNvPr>
          <p:cNvCxnSpPr>
            <a:cxnSpLocks/>
            <a:stCxn id="106" idx="1"/>
          </p:cNvCxnSpPr>
          <p:nvPr/>
        </p:nvCxnSpPr>
        <p:spPr>
          <a:xfrm rot="10800000" flipV="1">
            <a:off x="6852318" y="1665493"/>
            <a:ext cx="2440779" cy="251423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E5D37-F8A0-7442-8695-7D4D83361A1D}"/>
              </a:ext>
            </a:extLst>
          </p:cNvPr>
          <p:cNvSpPr/>
          <p:nvPr/>
        </p:nvSpPr>
        <p:spPr>
          <a:xfrm>
            <a:off x="9293096" y="1540877"/>
            <a:ext cx="308434" cy="24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7F8E82-9259-924C-B0D2-AE2D93F8153E}"/>
              </a:ext>
            </a:extLst>
          </p:cNvPr>
          <p:cNvSpPr txBox="1"/>
          <p:nvPr/>
        </p:nvSpPr>
        <p:spPr>
          <a:xfrm>
            <a:off x="8891869" y="1148069"/>
            <a:ext cx="2005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</a:t>
            </a:r>
            <a:r>
              <a:rPr lang="en-CH" sz="1600" dirty="0"/>
              <a:t>utton (actionButton)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061A0E-090E-1748-B47B-1F8260CA4BB3}"/>
              </a:ext>
            </a:extLst>
          </p:cNvPr>
          <p:cNvCxnSpPr/>
          <p:nvPr/>
        </p:nvCxnSpPr>
        <p:spPr>
          <a:xfrm>
            <a:off x="9651100" y="2068100"/>
            <a:ext cx="358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60E3CD8-0999-0B46-AB30-AC719ADE7161}"/>
              </a:ext>
            </a:extLst>
          </p:cNvPr>
          <p:cNvSpPr/>
          <p:nvPr/>
        </p:nvSpPr>
        <p:spPr>
          <a:xfrm>
            <a:off x="9790741" y="2018271"/>
            <a:ext cx="79036" cy="96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D4373F-70F7-6D46-A37D-6138E49C1406}"/>
              </a:ext>
            </a:extLst>
          </p:cNvPr>
          <p:cNvSpPr txBox="1"/>
          <p:nvPr/>
        </p:nvSpPr>
        <p:spPr>
          <a:xfrm>
            <a:off x="9640151" y="205938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/>
              <a:t>slider</a:t>
            </a:r>
            <a:r>
              <a:rPr lang="en-CH" sz="1600" dirty="0"/>
              <a:t>(sliderInput)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572682-0A44-1444-B0FA-C9BA563083ED}"/>
              </a:ext>
            </a:extLst>
          </p:cNvPr>
          <p:cNvSpPr txBox="1"/>
          <p:nvPr/>
        </p:nvSpPr>
        <p:spPr>
          <a:xfrm>
            <a:off x="7684559" y="2346606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2920902-33EE-1447-BF3F-2AC4E420822D}"/>
              </a:ext>
            </a:extLst>
          </p:cNvPr>
          <p:cNvSpPr txBox="1"/>
          <p:nvPr/>
        </p:nvSpPr>
        <p:spPr>
          <a:xfrm>
            <a:off x="4037760" y="3966715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3D155-6C65-164C-9EC9-29F7CF3F0DAD}"/>
              </a:ext>
            </a:extLst>
          </p:cNvPr>
          <p:cNvSpPr txBox="1"/>
          <p:nvPr/>
        </p:nvSpPr>
        <p:spPr>
          <a:xfrm>
            <a:off x="8703516" y="3144734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2772C6-3197-274F-AC2A-329891C8E303}"/>
              </a:ext>
            </a:extLst>
          </p:cNvPr>
          <p:cNvSpPr/>
          <p:nvPr/>
        </p:nvSpPr>
        <p:spPr>
          <a:xfrm>
            <a:off x="2747961" y="4824839"/>
            <a:ext cx="1553250" cy="109314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F25D98-F027-2446-AF75-6F905CE1991D}"/>
              </a:ext>
            </a:extLst>
          </p:cNvPr>
          <p:cNvSpPr txBox="1"/>
          <p:nvPr/>
        </p:nvSpPr>
        <p:spPr>
          <a:xfrm>
            <a:off x="2661151" y="4416823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App server logic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686FE2-3ED3-F14E-ACA8-477A7347100A}"/>
              </a:ext>
            </a:extLst>
          </p:cNvPr>
          <p:cNvSpPr txBox="1"/>
          <p:nvPr/>
        </p:nvSpPr>
        <p:spPr>
          <a:xfrm>
            <a:off x="2747962" y="5191146"/>
            <a:ext cx="173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updateSliderInput</a:t>
            </a:r>
            <a:endParaRPr lang="en-CH" dirty="0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18C62D76-8E60-1740-9089-1C28352C8741}"/>
              </a:ext>
            </a:extLst>
          </p:cNvPr>
          <p:cNvCxnSpPr>
            <a:cxnSpLocks/>
          </p:cNvCxnSpPr>
          <p:nvPr/>
        </p:nvCxnSpPr>
        <p:spPr>
          <a:xfrm flipV="1">
            <a:off x="4306439" y="4754501"/>
            <a:ext cx="840302" cy="581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323A288-EBB6-DF41-81EA-A52BDE48F6AC}"/>
              </a:ext>
            </a:extLst>
          </p:cNvPr>
          <p:cNvSpPr txBox="1"/>
          <p:nvPr/>
        </p:nvSpPr>
        <p:spPr>
          <a:xfrm>
            <a:off x="3270947" y="4893484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70029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105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76</cp:revision>
  <dcterms:created xsi:type="dcterms:W3CDTF">2020-11-06T07:27:30Z</dcterms:created>
  <dcterms:modified xsi:type="dcterms:W3CDTF">2020-11-06T14:05:33Z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2020-11-06T07:27:31Z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9fda52b6-4ce9-4d94-8a42-5296fcd66827</vt:lpwstr>
  </property>
  <property fmtid="{D5CDD505-2E9C-101B-9397-08002B2CF9AE}" pid="8" name="MSIP_Label_4929bff8-5b33-42aa-95d2-28f72e792cb0_ContentBits">
    <vt:lpwstr>0</vt:lpwstr>
  </property>
</Properties>
</file>