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9E82-EF27-DF47-8F7B-CC329CFF5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DBE2B-7609-F242-B619-2EBF7F61E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31E6F-68BA-114E-BE0D-7A27F5FE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8032-BFC8-2A48-9ED4-ADA7A8BF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DE58-1B87-E14E-8EA4-FE2F3E33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524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C00E-9FF9-F647-BFFF-E0C209EF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CD2DA-9BAB-D345-A2B5-C589B0EB5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FD8F-94B1-F947-BFCE-40842733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60EDB-125E-DF49-A8FD-B11DBF2E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52ACA-93D5-D24B-A275-AE07AF5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245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6F810-47C9-6049-828F-C280FEF52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1051C-2525-2E4A-8CA1-763644186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7B6E-CB18-164A-B42C-BA0E5861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1BC2-D30A-CD4D-902E-93C2FA03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81C6-1564-2447-B1BB-68D58865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989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87BE-E536-474D-B920-BF83E3C8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A1BE-BA01-D34E-8BEE-B6985623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991C-AEDF-354A-8EE3-08B4333B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A40D3-4D2D-0F4F-8BA8-A242895F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AD84-0862-DB4E-9EBF-E69F2CD2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394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F822-A052-0A42-B130-7CAA3447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2CF3C-541E-BB47-9914-4FFBE4B5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0781-DD5A-9248-BA03-E0323DD0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4C0E-0C36-224E-81F8-E7DF0A2C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0A3C-1B4C-A745-BE1E-DF763EA1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42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F4F9-125F-2142-80F7-CFFCC13C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AE4D-49B3-3342-AE7F-F53824331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093B0-0B78-7F41-9C02-9451BDC9B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1210D-9E06-DE44-ACC6-A7FBAE5F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F62B3-F516-3D41-8214-1520582C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64C0-304E-A842-A596-66F7A0A9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995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1464-3A68-AE42-8B51-32B87708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2182-35B2-0A43-8758-7CDB68E14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95393-4524-194C-8874-B6DF01682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C8558-A7C4-D743-A6E6-5118409E9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ED2F1-6F87-874D-A00A-7C3591DCE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5C546-57CC-A644-8CFF-51CCA03B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BBD39-0803-BE42-BA71-F9ADBC0B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5E912-2992-664F-96EB-AA589BF1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431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8AC5-7605-644C-A3B8-C5D1BDD2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CA0EA-88D0-CA47-B21B-CFF399B4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26D51-5EC0-9B43-A397-4125F1A4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2E359-58E0-7E48-B206-39B6D7FD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175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78B4A-C12D-7D45-BA17-0FBCF4D7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A9FD7-6BEC-EB45-8AA8-7FFDBB45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AA57D-7ACF-E04E-916E-6B94D1A3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47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A2B6-6ADB-D44D-B214-39E383EF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7580-E802-DD4B-B811-C4A6BC52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DBB8B-850F-8346-976B-F056E1B11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40C2D-BA76-134C-AE87-D985F7FD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D8971-14E5-284F-BD6D-60B12E86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71593-F1FD-D645-984A-255CB2A4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172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D142-698B-2A49-A4E0-19068ECF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73248-C76B-A249-8273-8EC73F6E5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76615-1684-C146-BDAA-856593E64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AFE8-21FD-F342-A5E0-F6793D30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944E4-3E15-9448-A8BE-B4CC6CBF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EFE16-637A-CC48-859C-2835381B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758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56E0A-7850-854E-B912-2DE01837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06A26-E0A0-3447-AC7B-8E219851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15B42-FA82-0F4B-8466-745B1D91D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890DE-E65D-204A-A590-460E83A1A90C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C69D4-FCF6-2D4A-BAEF-035626EA7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0680-BBC1-6D45-A659-0F656275B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9670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77BC1C-2EEC-7D4F-A075-FEFC6308C8B6}"/>
              </a:ext>
            </a:extLst>
          </p:cNvPr>
          <p:cNvSpPr/>
          <p:nvPr/>
        </p:nvSpPr>
        <p:spPr>
          <a:xfrm>
            <a:off x="43209" y="711198"/>
            <a:ext cx="4750265" cy="545486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031EA-E5B7-5147-9877-EAD7104EB18F}"/>
              </a:ext>
            </a:extLst>
          </p:cNvPr>
          <p:cNvSpPr txBox="1"/>
          <p:nvPr/>
        </p:nvSpPr>
        <p:spPr>
          <a:xfrm>
            <a:off x="901111" y="273597"/>
            <a:ext cx="206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Server</a:t>
            </a:r>
            <a:r>
              <a:rPr lang="en-CH" dirty="0"/>
              <a:t>: Shiny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CD887B-6CF1-3A42-8C87-A1C51E0397BD}"/>
              </a:ext>
            </a:extLst>
          </p:cNvPr>
          <p:cNvSpPr/>
          <p:nvPr/>
        </p:nvSpPr>
        <p:spPr>
          <a:xfrm>
            <a:off x="9175038" y="1456540"/>
            <a:ext cx="1944151" cy="94139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D693D-90E1-874C-A6E6-AF28C172699A}"/>
              </a:ext>
            </a:extLst>
          </p:cNvPr>
          <p:cNvSpPr txBox="1"/>
          <p:nvPr/>
        </p:nvSpPr>
        <p:spPr>
          <a:xfrm>
            <a:off x="7415935" y="1925698"/>
            <a:ext cx="165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>
                    <a:lumMod val="65000"/>
                  </a:schemeClr>
                </a:solidFill>
              </a:rPr>
              <a:t>Server answers and return HTML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4BF23-1237-FF4A-A626-44A3AF91C134}"/>
              </a:ext>
            </a:extLst>
          </p:cNvPr>
          <p:cNvSpPr txBox="1"/>
          <p:nvPr/>
        </p:nvSpPr>
        <p:spPr>
          <a:xfrm>
            <a:off x="10057896" y="2359799"/>
            <a:ext cx="187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>
                    <a:lumMod val="65000"/>
                  </a:schemeClr>
                </a:solidFill>
              </a:rPr>
              <a:t>Create client websocket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18C8DFF-E2D1-1E43-AE56-71764D4799F9}"/>
              </a:ext>
            </a:extLst>
          </p:cNvPr>
          <p:cNvSpPr/>
          <p:nvPr/>
        </p:nvSpPr>
        <p:spPr>
          <a:xfrm rot="10800000">
            <a:off x="5267142" y="1362851"/>
            <a:ext cx="1606378" cy="35499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5AFF206-E5B5-D94B-AF06-D5A0E6AAB642}"/>
              </a:ext>
            </a:extLst>
          </p:cNvPr>
          <p:cNvSpPr/>
          <p:nvPr/>
        </p:nvSpPr>
        <p:spPr>
          <a:xfrm>
            <a:off x="5344254" y="1693565"/>
            <a:ext cx="1606378" cy="35499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E94F5-7F97-044F-8121-B616C0C16AFA}"/>
              </a:ext>
            </a:extLst>
          </p:cNvPr>
          <p:cNvSpPr txBox="1"/>
          <p:nvPr/>
        </p:nvSpPr>
        <p:spPr>
          <a:xfrm>
            <a:off x="5166003" y="2479696"/>
            <a:ext cx="19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>
                    <a:lumMod val="65000"/>
                  </a:schemeClr>
                </a:solidFill>
              </a:rPr>
              <a:t>Handshake (HTTP)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36C5B6-3FC7-0841-9926-22279158DCD1}"/>
              </a:ext>
            </a:extLst>
          </p:cNvPr>
          <p:cNvSpPr txBox="1"/>
          <p:nvPr/>
        </p:nvSpPr>
        <p:spPr>
          <a:xfrm>
            <a:off x="5592181" y="1128557"/>
            <a:ext cx="115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65000"/>
                  </a:schemeClr>
                </a:solidFill>
              </a:rPr>
              <a:t>CONNECT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FE31E-F56D-9C41-B241-5EAD8B158852}"/>
              </a:ext>
            </a:extLst>
          </p:cNvPr>
          <p:cNvSpPr/>
          <p:nvPr/>
        </p:nvSpPr>
        <p:spPr>
          <a:xfrm>
            <a:off x="5143264" y="1131788"/>
            <a:ext cx="1901996" cy="1124465"/>
          </a:xfrm>
          <a:prstGeom prst="rect">
            <a:avLst/>
          </a:prstGeom>
          <a:noFill/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ED76A-E414-554C-9246-EA1884E566BC}"/>
              </a:ext>
            </a:extLst>
          </p:cNvPr>
          <p:cNvSpPr txBox="1"/>
          <p:nvPr/>
        </p:nvSpPr>
        <p:spPr>
          <a:xfrm>
            <a:off x="9524730" y="3325914"/>
            <a:ext cx="17972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onOpen:</a:t>
            </a:r>
          </a:p>
          <a:p>
            <a:r>
              <a:rPr lang="en-CH" b="1" dirty="0"/>
              <a:t>// do something</a:t>
            </a:r>
          </a:p>
          <a:p>
            <a:endParaRPr lang="en-CH" b="1" dirty="0"/>
          </a:p>
          <a:p>
            <a:r>
              <a:rPr lang="en-CH" b="1" dirty="0"/>
              <a:t>onMessage:</a:t>
            </a:r>
          </a:p>
          <a:p>
            <a:r>
              <a:rPr lang="en-CH" b="1" dirty="0"/>
              <a:t> // do something</a:t>
            </a:r>
          </a:p>
          <a:p>
            <a:endParaRPr lang="en-CH" b="1" dirty="0"/>
          </a:p>
          <a:p>
            <a:r>
              <a:rPr lang="en-GB" b="1" dirty="0" err="1"/>
              <a:t>onError</a:t>
            </a:r>
            <a:r>
              <a:rPr lang="en-GB" b="1" dirty="0"/>
              <a:t>:</a:t>
            </a:r>
          </a:p>
          <a:p>
            <a:r>
              <a:rPr lang="en-CH" b="1" dirty="0"/>
              <a:t>// do something</a:t>
            </a:r>
          </a:p>
          <a:p>
            <a:endParaRPr lang="en-CH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D7FA51-9547-ED43-AA41-091BFAE2654B}"/>
              </a:ext>
            </a:extLst>
          </p:cNvPr>
          <p:cNvSpPr/>
          <p:nvPr/>
        </p:nvSpPr>
        <p:spPr>
          <a:xfrm>
            <a:off x="7398527" y="732342"/>
            <a:ext cx="4658489" cy="545486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AE85E0-30E6-0A48-8092-DCEF7495B3FF}"/>
              </a:ext>
            </a:extLst>
          </p:cNvPr>
          <p:cNvSpPr/>
          <p:nvPr/>
        </p:nvSpPr>
        <p:spPr>
          <a:xfrm>
            <a:off x="9442789" y="3252657"/>
            <a:ext cx="1879228" cy="25247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7DAD9A-9E37-2B4A-A8D6-D7A818A0944A}"/>
              </a:ext>
            </a:extLst>
          </p:cNvPr>
          <p:cNvSpPr txBox="1"/>
          <p:nvPr/>
        </p:nvSpPr>
        <p:spPr>
          <a:xfrm>
            <a:off x="9190878" y="2882778"/>
            <a:ext cx="283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Client</a:t>
            </a:r>
            <a:r>
              <a:rPr lang="en-CH" dirty="0"/>
              <a:t> ws events manager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B5E63F-0EC3-BF48-BFF4-C452D3A3F34F}"/>
              </a:ext>
            </a:extLst>
          </p:cNvPr>
          <p:cNvSpPr txBox="1"/>
          <p:nvPr/>
        </p:nvSpPr>
        <p:spPr>
          <a:xfrm>
            <a:off x="8393603" y="6387024"/>
            <a:ext cx="3171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aseline="30000" dirty="0"/>
              <a:t>*</a:t>
            </a:r>
            <a:r>
              <a:rPr lang="en-CH" sz="1600" dirty="0"/>
              <a:t>There may be multiple clients</a:t>
            </a:r>
            <a:endParaRPr lang="en-CH" sz="1600" baseline="30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C40254-4B52-5749-8AB1-1801BFD42F81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7045260" y="1694021"/>
            <a:ext cx="964962" cy="195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1E7141-F137-4944-939C-526496DD18ED}"/>
              </a:ext>
            </a:extLst>
          </p:cNvPr>
          <p:cNvSpPr txBox="1"/>
          <p:nvPr/>
        </p:nvSpPr>
        <p:spPr>
          <a:xfrm>
            <a:off x="7481569" y="966241"/>
            <a:ext cx="174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>
                    <a:lumMod val="65000"/>
                  </a:schemeClr>
                </a:solidFill>
              </a:rPr>
              <a:t>Client browse to app url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7E8004-EBFB-FC4C-AB2C-4D97C38F8FF9}"/>
              </a:ext>
            </a:extLst>
          </p:cNvPr>
          <p:cNvCxnSpPr>
            <a:cxnSpLocks/>
          </p:cNvCxnSpPr>
          <p:nvPr/>
        </p:nvCxnSpPr>
        <p:spPr>
          <a:xfrm>
            <a:off x="9961580" y="2476144"/>
            <a:ext cx="0" cy="45217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41EEF01-A3C6-914C-A5D4-61A981CC2C6B}"/>
              </a:ext>
            </a:extLst>
          </p:cNvPr>
          <p:cNvSpPr/>
          <p:nvPr/>
        </p:nvSpPr>
        <p:spPr>
          <a:xfrm>
            <a:off x="2061660" y="1241009"/>
            <a:ext cx="590341" cy="51316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5F6682-16E2-C748-9042-1B2D8E9D6E0E}"/>
              </a:ext>
            </a:extLst>
          </p:cNvPr>
          <p:cNvSpPr txBox="1"/>
          <p:nvPr/>
        </p:nvSpPr>
        <p:spPr>
          <a:xfrm>
            <a:off x="2781800" y="804712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>
                    <a:lumMod val="65000"/>
                  </a:schemeClr>
                </a:solidFill>
              </a:rPr>
              <a:t>Shiny app target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BAA076-74D7-4F46-9C83-E3202DC46C8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809057" y="1497889"/>
            <a:ext cx="2334207" cy="19613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6A954B4-EDAA-7644-954B-94E6245F88B9}"/>
              </a:ext>
            </a:extLst>
          </p:cNvPr>
          <p:cNvSpPr txBox="1"/>
          <p:nvPr/>
        </p:nvSpPr>
        <p:spPr>
          <a:xfrm>
            <a:off x="3521647" y="1207716"/>
            <a:ext cx="11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>
                    <a:lumMod val="65000"/>
                  </a:schemeClr>
                </a:solidFill>
              </a:rPr>
              <a:t>runApp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41A47-B2F1-DA41-AD6D-ADBA3F7EDA10}"/>
              </a:ext>
            </a:extLst>
          </p:cNvPr>
          <p:cNvSpPr/>
          <p:nvPr/>
        </p:nvSpPr>
        <p:spPr>
          <a:xfrm>
            <a:off x="4793474" y="210861"/>
            <a:ext cx="26450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600" dirty="0"/>
              <a:t>http://&lt;HOSTNAME&gt;:&lt;PORT&gt;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28255D-E83D-BC40-BCA4-329F18BE0626}"/>
              </a:ext>
            </a:extLst>
          </p:cNvPr>
          <p:cNvSpPr txBox="1"/>
          <p:nvPr/>
        </p:nvSpPr>
        <p:spPr>
          <a:xfrm>
            <a:off x="7677604" y="724378"/>
            <a:ext cx="66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6446D8-B620-3E4D-834E-6891AA01B895}"/>
              </a:ext>
            </a:extLst>
          </p:cNvPr>
          <p:cNvSpPr txBox="1"/>
          <p:nvPr/>
        </p:nvSpPr>
        <p:spPr>
          <a:xfrm>
            <a:off x="5914463" y="1374006"/>
            <a:ext cx="66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(2)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DA0F36-F83B-3E45-9EDC-511DA568321E}"/>
              </a:ext>
            </a:extLst>
          </p:cNvPr>
          <p:cNvSpPr txBox="1"/>
          <p:nvPr/>
        </p:nvSpPr>
        <p:spPr>
          <a:xfrm>
            <a:off x="3107769" y="1174323"/>
            <a:ext cx="66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(3)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4973AC-F9FD-5B4B-9C75-D5C3F2AF508F}"/>
              </a:ext>
            </a:extLst>
          </p:cNvPr>
          <p:cNvSpPr txBox="1"/>
          <p:nvPr/>
        </p:nvSpPr>
        <p:spPr>
          <a:xfrm>
            <a:off x="9533744" y="2473818"/>
            <a:ext cx="66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6FDBFA-283C-1648-9A9A-0AF011934533}"/>
              </a:ext>
            </a:extLst>
          </p:cNvPr>
          <p:cNvCxnSpPr>
            <a:cxnSpLocks/>
          </p:cNvCxnSpPr>
          <p:nvPr/>
        </p:nvCxnSpPr>
        <p:spPr>
          <a:xfrm>
            <a:off x="7066066" y="1898325"/>
            <a:ext cx="1998961" cy="39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A5D31-EF32-8D4B-931C-D723FC600208}"/>
              </a:ext>
            </a:extLst>
          </p:cNvPr>
          <p:cNvCxnSpPr>
            <a:cxnSpLocks/>
          </p:cNvCxnSpPr>
          <p:nvPr/>
        </p:nvCxnSpPr>
        <p:spPr>
          <a:xfrm>
            <a:off x="2415030" y="1822404"/>
            <a:ext cx="0" cy="75318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C427626-61D6-0340-A010-8B9909A9354E}"/>
              </a:ext>
            </a:extLst>
          </p:cNvPr>
          <p:cNvSpPr/>
          <p:nvPr/>
        </p:nvSpPr>
        <p:spPr>
          <a:xfrm>
            <a:off x="1721009" y="3006065"/>
            <a:ext cx="1749280" cy="209288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7F3F3D-F6DF-E44A-A302-2EF728842FE2}"/>
              </a:ext>
            </a:extLst>
          </p:cNvPr>
          <p:cNvSpPr txBox="1"/>
          <p:nvPr/>
        </p:nvSpPr>
        <p:spPr>
          <a:xfrm>
            <a:off x="1780592" y="3172984"/>
            <a:ext cx="139852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b="1" dirty="0"/>
              <a:t>onOpen:</a:t>
            </a:r>
          </a:p>
          <a:p>
            <a:r>
              <a:rPr lang="en-CH" sz="1400" b="1" dirty="0"/>
              <a:t>// do something</a:t>
            </a:r>
          </a:p>
          <a:p>
            <a:endParaRPr lang="en-CH" sz="1400" b="1" dirty="0"/>
          </a:p>
          <a:p>
            <a:r>
              <a:rPr lang="en-CH" sz="1400" b="1" dirty="0"/>
              <a:t>onMessage:</a:t>
            </a:r>
          </a:p>
          <a:p>
            <a:r>
              <a:rPr lang="en-CH" sz="1400" b="1" dirty="0"/>
              <a:t>// do something</a:t>
            </a:r>
          </a:p>
          <a:p>
            <a:endParaRPr lang="en-CH" sz="1400" b="1" dirty="0"/>
          </a:p>
          <a:p>
            <a:r>
              <a:rPr lang="en-GB" sz="1400" b="1" dirty="0" err="1"/>
              <a:t>onClose</a:t>
            </a:r>
            <a:r>
              <a:rPr lang="en-GB" sz="1400" b="1" dirty="0"/>
              <a:t>:</a:t>
            </a:r>
          </a:p>
          <a:p>
            <a:r>
              <a:rPr lang="en-CH" sz="1400" b="1" dirty="0"/>
              <a:t>// do something</a:t>
            </a:r>
          </a:p>
          <a:p>
            <a:endParaRPr lang="en-CH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82F917-F2E9-624C-97BA-7E804F01E892}"/>
              </a:ext>
            </a:extLst>
          </p:cNvPr>
          <p:cNvSpPr txBox="1"/>
          <p:nvPr/>
        </p:nvSpPr>
        <p:spPr>
          <a:xfrm>
            <a:off x="2442262" y="1966797"/>
            <a:ext cx="174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>
                    <a:lumMod val="65000"/>
                  </a:schemeClr>
                </a:solidFill>
              </a:rPr>
              <a:t>Create server websocket</a:t>
            </a:r>
            <a:r>
              <a:rPr lang="en-CH" baseline="30000" dirty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en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F6F134-3EEE-A942-A7AD-8230220561A4}"/>
              </a:ext>
            </a:extLst>
          </p:cNvPr>
          <p:cNvSpPr txBox="1"/>
          <p:nvPr/>
        </p:nvSpPr>
        <p:spPr>
          <a:xfrm>
            <a:off x="1639520" y="2654481"/>
            <a:ext cx="196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Server ws handler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6D73C8-573B-444B-A465-F14A93436668}"/>
              </a:ext>
            </a:extLst>
          </p:cNvPr>
          <p:cNvSpPr/>
          <p:nvPr/>
        </p:nvSpPr>
        <p:spPr>
          <a:xfrm>
            <a:off x="1186214" y="1245892"/>
            <a:ext cx="590341" cy="5131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78AC9C-D2BC-3447-A221-4CF4FFD09500}"/>
              </a:ext>
            </a:extLst>
          </p:cNvPr>
          <p:cNvSpPr/>
          <p:nvPr/>
        </p:nvSpPr>
        <p:spPr>
          <a:xfrm>
            <a:off x="325334" y="1244451"/>
            <a:ext cx="590341" cy="5131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C16596-DB10-474B-912B-D5980D030DD6}"/>
              </a:ext>
            </a:extLst>
          </p:cNvPr>
          <p:cNvSpPr txBox="1"/>
          <p:nvPr/>
        </p:nvSpPr>
        <p:spPr>
          <a:xfrm>
            <a:off x="9476899" y="273597"/>
            <a:ext cx="98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Client 1</a:t>
            </a:r>
            <a:r>
              <a:rPr lang="en-CH" b="1" baseline="30000" dirty="0"/>
              <a:t>*</a:t>
            </a:r>
            <a:endParaRPr lang="en-CH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080729-9465-F54E-9829-3C69C367781B}"/>
              </a:ext>
            </a:extLst>
          </p:cNvPr>
          <p:cNvSpPr/>
          <p:nvPr/>
        </p:nvSpPr>
        <p:spPr>
          <a:xfrm>
            <a:off x="154280" y="1128556"/>
            <a:ext cx="2611734" cy="810389"/>
          </a:xfrm>
          <a:prstGeom prst="rect">
            <a:avLst/>
          </a:prstGeom>
          <a:noFill/>
          <a:ln w="635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DA0A7D-5C45-4146-971F-1CF93123F290}"/>
              </a:ext>
            </a:extLst>
          </p:cNvPr>
          <p:cNvSpPr txBox="1"/>
          <p:nvPr/>
        </p:nvSpPr>
        <p:spPr>
          <a:xfrm>
            <a:off x="429343" y="2014331"/>
            <a:ext cx="182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rv/shiny-server/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55CF2D-F277-2C45-987C-BCA5C275C05E}"/>
              </a:ext>
            </a:extLst>
          </p:cNvPr>
          <p:cNvSpPr txBox="1"/>
          <p:nvPr/>
        </p:nvSpPr>
        <p:spPr>
          <a:xfrm>
            <a:off x="46412" y="6267040"/>
            <a:ext cx="5080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aseline="30000" dirty="0"/>
              <a:t>*</a:t>
            </a:r>
            <a:r>
              <a:rPr lang="en-CH" sz="1600" dirty="0"/>
              <a:t>{httpuv} is able to serve </a:t>
            </a:r>
            <a:r>
              <a:rPr lang="en-CH" sz="1600" b="1" dirty="0"/>
              <a:t>multiple</a:t>
            </a:r>
            <a:r>
              <a:rPr lang="en-CH" sz="1600" dirty="0"/>
              <a:t> client but cannot forward the same message to multiple clients (multi cast)</a:t>
            </a:r>
            <a:endParaRPr lang="en-CH" sz="1600" baseline="30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E7182C-5FBF-D54D-A8A2-77C8855D3B69}"/>
              </a:ext>
            </a:extLst>
          </p:cNvPr>
          <p:cNvSpPr txBox="1"/>
          <p:nvPr/>
        </p:nvSpPr>
        <p:spPr>
          <a:xfrm>
            <a:off x="3681474" y="2175133"/>
            <a:ext cx="66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(4)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91C810-822D-7342-91B4-35801E89058C}"/>
              </a:ext>
            </a:extLst>
          </p:cNvPr>
          <p:cNvSpPr txBox="1"/>
          <p:nvPr/>
        </p:nvSpPr>
        <p:spPr>
          <a:xfrm>
            <a:off x="8649605" y="2221234"/>
            <a:ext cx="66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(5)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7E8E33-6DF0-2345-A9C8-84C39648C05A}"/>
              </a:ext>
            </a:extLst>
          </p:cNvPr>
          <p:cNvSpPr txBox="1"/>
          <p:nvPr/>
        </p:nvSpPr>
        <p:spPr>
          <a:xfrm>
            <a:off x="9247395" y="1652089"/>
            <a:ext cx="175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Shiny App UI (HTML/JS/CSS)</a:t>
            </a:r>
          </a:p>
        </p:txBody>
      </p:sp>
    </p:spTree>
    <p:extLst>
      <p:ext uri="{BB962C8B-B14F-4D97-AF65-F5344CB8AC3E}">
        <p14:creationId xmlns:p14="http://schemas.microsoft.com/office/powerpoint/2010/main" val="101352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139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14</cp:revision>
  <dcterms:created xsi:type="dcterms:W3CDTF">2020-11-06T13:23:01Z</dcterms:created>
  <dcterms:modified xsi:type="dcterms:W3CDTF">2020-11-06T14:08:53Z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2020-11-06T13:23:01Z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90e2d283-9312-4e5d-bfa0-342e00d2cecc</vt:lpwstr>
  </property>
  <property fmtid="{D5CDD505-2E9C-101B-9397-08002B2CF9AE}" pid="8" name="MSIP_Label_4929bff8-5b33-42aa-95d2-28f72e792cb0_ContentBits">
    <vt:lpwstr>0</vt:lpwstr>
  </property>
</Properties>
</file>