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91AF2-D911-2E49-A515-C1B4FD51DD3B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68CF4-9CF3-9C4E-BC4F-B4C911F0E0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12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68CF4-9CF3-9C4E-BC4F-B4C911F0E07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34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10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4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8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4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75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82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45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4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323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C26B-9A71-0945-8231-47DC5EA78747}" type="datetimeFigureOut">
              <a:rPr lang="en-CH" smtClean="0"/>
              <a:t>26.10.20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09A9-357C-B649-BE93-6BD3ACDF72B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46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BD267-63DE-F74B-9F03-B30B73D0C58D}"/>
              </a:ext>
            </a:extLst>
          </p:cNvPr>
          <p:cNvSpPr txBox="1"/>
          <p:nvPr/>
        </p:nvSpPr>
        <p:spPr>
          <a:xfrm>
            <a:off x="188615" y="105539"/>
            <a:ext cx="200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initShiny()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1D23C-E08F-0E4E-BC55-8548899FC883}"/>
              </a:ext>
            </a:extLst>
          </p:cNvPr>
          <p:cNvCxnSpPr>
            <a:cxnSpLocks/>
          </p:cNvCxnSpPr>
          <p:nvPr/>
        </p:nvCxnSpPr>
        <p:spPr>
          <a:xfrm>
            <a:off x="875847" y="489394"/>
            <a:ext cx="0" cy="38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943A5F-B6FA-BC4F-A5B0-5ED8BA36C6DC}"/>
              </a:ext>
            </a:extLst>
          </p:cNvPr>
          <p:cNvSpPr txBox="1"/>
          <p:nvPr/>
        </p:nvSpPr>
        <p:spPr>
          <a:xfrm>
            <a:off x="98273" y="1410874"/>
            <a:ext cx="23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_bindAll(scope)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634003-E7CE-3242-9434-603837254074}"/>
              </a:ext>
            </a:extLst>
          </p:cNvPr>
          <p:cNvCxnSpPr>
            <a:cxnSpLocks/>
          </p:cNvCxnSpPr>
          <p:nvPr/>
        </p:nvCxnSpPr>
        <p:spPr>
          <a:xfrm>
            <a:off x="921376" y="2151518"/>
            <a:ext cx="0" cy="45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372AECC-C4E4-5144-82C5-C71BDB73C3E5}"/>
              </a:ext>
            </a:extLst>
          </p:cNvPr>
          <p:cNvSpPr/>
          <p:nvPr/>
        </p:nvSpPr>
        <p:spPr>
          <a:xfrm>
            <a:off x="2492620" y="1626081"/>
            <a:ext cx="1405722" cy="1060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66A67-B39D-EC4D-8088-63A871767EBF}"/>
              </a:ext>
            </a:extLst>
          </p:cNvPr>
          <p:cNvSpPr txBox="1"/>
          <p:nvPr/>
        </p:nvSpPr>
        <p:spPr>
          <a:xfrm>
            <a:off x="2397086" y="1205280"/>
            <a:ext cx="20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inputBindings =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337E3-86B7-A941-A570-4BF92E6B1E2E}"/>
              </a:ext>
            </a:extLst>
          </p:cNvPr>
          <p:cNvSpPr/>
          <p:nvPr/>
        </p:nvSpPr>
        <p:spPr>
          <a:xfrm>
            <a:off x="2551585" y="1707965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F2744-A9DF-C24E-9853-B171639196A8}"/>
              </a:ext>
            </a:extLst>
          </p:cNvPr>
          <p:cNvSpPr/>
          <p:nvPr/>
        </p:nvSpPr>
        <p:spPr>
          <a:xfrm>
            <a:off x="2703985" y="1860365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6A9E0-EF1E-6B4F-B986-5BB07CBB9F17}"/>
              </a:ext>
            </a:extLst>
          </p:cNvPr>
          <p:cNvSpPr/>
          <p:nvPr/>
        </p:nvSpPr>
        <p:spPr>
          <a:xfrm>
            <a:off x="2856385" y="2012765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B8755-265D-6A4C-9F35-1094B9D12F5D}"/>
              </a:ext>
            </a:extLst>
          </p:cNvPr>
          <p:cNvSpPr/>
          <p:nvPr/>
        </p:nvSpPr>
        <p:spPr>
          <a:xfrm>
            <a:off x="3008785" y="2151518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7CF48-552C-0E41-B96E-D3694BD3B6EF}"/>
              </a:ext>
            </a:extLst>
          </p:cNvPr>
          <p:cNvSpPr txBox="1"/>
          <p:nvPr/>
        </p:nvSpPr>
        <p:spPr>
          <a:xfrm>
            <a:off x="204005" y="2646664"/>
            <a:ext cx="23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bindInputs()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56321-9842-D147-85FD-2E10E32F97FA}"/>
              </a:ext>
            </a:extLst>
          </p:cNvPr>
          <p:cNvSpPr txBox="1"/>
          <p:nvPr/>
        </p:nvSpPr>
        <p:spPr>
          <a:xfrm>
            <a:off x="2703939" y="3940516"/>
            <a:ext cx="20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boundInputs = {}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846256-53BD-D84E-89D5-135E94A8DA5A}"/>
              </a:ext>
            </a:extLst>
          </p:cNvPr>
          <p:cNvCxnSpPr>
            <a:cxnSpLocks/>
          </p:cNvCxnSpPr>
          <p:nvPr/>
        </p:nvCxnSpPr>
        <p:spPr>
          <a:xfrm>
            <a:off x="921376" y="3071498"/>
            <a:ext cx="0" cy="613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E65FB14-2D66-254D-B1B1-9BBC0AC3B51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006510" y="2673188"/>
            <a:ext cx="1175318" cy="12026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4D20CE-9DBA-9741-A80C-69D83A6C502F}"/>
              </a:ext>
            </a:extLst>
          </p:cNvPr>
          <p:cNvSpPr txBox="1"/>
          <p:nvPr/>
        </p:nvSpPr>
        <p:spPr>
          <a:xfrm>
            <a:off x="2955019" y="3325193"/>
            <a:ext cx="15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getBindings()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760E9-92D1-2043-BBDC-7B84AF53C8EE}"/>
              </a:ext>
            </a:extLst>
          </p:cNvPr>
          <p:cNvSpPr/>
          <p:nvPr/>
        </p:nvSpPr>
        <p:spPr>
          <a:xfrm>
            <a:off x="0" y="3691102"/>
            <a:ext cx="2614155" cy="5445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2AFF8-ACE7-FA49-9B68-A440DCF02FA1}"/>
              </a:ext>
            </a:extLst>
          </p:cNvPr>
          <p:cNvSpPr/>
          <p:nvPr/>
        </p:nvSpPr>
        <p:spPr>
          <a:xfrm>
            <a:off x="2813160" y="4406402"/>
            <a:ext cx="1405722" cy="1060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31E39-7978-C54A-A115-B422494B03C0}"/>
              </a:ext>
            </a:extLst>
          </p:cNvPr>
          <p:cNvSpPr txBox="1"/>
          <p:nvPr/>
        </p:nvSpPr>
        <p:spPr>
          <a:xfrm>
            <a:off x="75245" y="3733703"/>
            <a:ext cx="289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H" dirty="0"/>
              <a:t>Get all bindings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For each binding: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</a:t>
            </a:r>
            <a:r>
              <a:rPr lang="en-CH" dirty="0"/>
              <a:t>rigger </a:t>
            </a:r>
            <a:r>
              <a:rPr lang="en-CH" b="1" dirty="0"/>
              <a:t>find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BCEFF-4AA9-D84A-9A0F-EDC87A47B6B6}"/>
              </a:ext>
            </a:extLst>
          </p:cNvPr>
          <p:cNvCxnSpPr>
            <a:cxnSpLocks/>
          </p:cNvCxnSpPr>
          <p:nvPr/>
        </p:nvCxnSpPr>
        <p:spPr>
          <a:xfrm flipH="1">
            <a:off x="1083013" y="4743001"/>
            <a:ext cx="576368" cy="55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741B8F-0808-3E44-BBCF-717E11731CD1}"/>
              </a:ext>
            </a:extLst>
          </p:cNvPr>
          <p:cNvCxnSpPr>
            <a:cxnSpLocks/>
          </p:cNvCxnSpPr>
          <p:nvPr/>
        </p:nvCxnSpPr>
        <p:spPr>
          <a:xfrm>
            <a:off x="1845218" y="4743001"/>
            <a:ext cx="559674" cy="52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E4A127-9350-F845-BBED-95AF8FD38EEF}"/>
              </a:ext>
            </a:extLst>
          </p:cNvPr>
          <p:cNvSpPr txBox="1"/>
          <p:nvPr/>
        </p:nvSpPr>
        <p:spPr>
          <a:xfrm>
            <a:off x="875847" y="4625711"/>
            <a:ext cx="6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568C9-A8C0-C748-B9C5-7BB7DD83F482}"/>
              </a:ext>
            </a:extLst>
          </p:cNvPr>
          <p:cNvSpPr txBox="1"/>
          <p:nvPr/>
        </p:nvSpPr>
        <p:spPr>
          <a:xfrm>
            <a:off x="2034280" y="4629678"/>
            <a:ext cx="6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E67ECC-8CDB-8F49-B27C-3C2D25B6FB9A}"/>
              </a:ext>
            </a:extLst>
          </p:cNvPr>
          <p:cNvSpPr txBox="1"/>
          <p:nvPr/>
        </p:nvSpPr>
        <p:spPr>
          <a:xfrm>
            <a:off x="1717950" y="5022391"/>
            <a:ext cx="6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49D15-3BAD-9042-9472-233F389A2CB4}"/>
              </a:ext>
            </a:extLst>
          </p:cNvPr>
          <p:cNvSpPr txBox="1"/>
          <p:nvPr/>
        </p:nvSpPr>
        <p:spPr>
          <a:xfrm>
            <a:off x="188613" y="5351242"/>
            <a:ext cx="152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getValue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subscribe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29239B-BF4D-F545-B9D4-0D97870BC183}"/>
              </a:ext>
            </a:extLst>
          </p:cNvPr>
          <p:cNvSpPr txBox="1"/>
          <p:nvPr/>
        </p:nvSpPr>
        <p:spPr>
          <a:xfrm>
            <a:off x="160920" y="6484013"/>
            <a:ext cx="2362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3. Add binding data to element</a:t>
            </a:r>
          </a:p>
          <a:p>
            <a:r>
              <a:rPr lang="en-CH" dirty="0"/>
              <a:t>4. Add class “shiny-bound-input”</a:t>
            </a:r>
          </a:p>
          <a:p>
            <a:r>
              <a:rPr lang="en-CH" dirty="0"/>
              <a:t>5. Apply </a:t>
            </a:r>
            <a:r>
              <a:rPr lang="en-CH" b="1" dirty="0"/>
              <a:t>rate policies</a:t>
            </a:r>
          </a:p>
          <a:p>
            <a:r>
              <a:rPr lang="en-CH" dirty="0"/>
              <a:t>6. </a:t>
            </a:r>
            <a:r>
              <a:rPr lang="en-GB" dirty="0"/>
              <a:t>A</a:t>
            </a:r>
            <a:r>
              <a:rPr lang="en-CH" dirty="0"/>
              <a:t>dd element to </a:t>
            </a:r>
            <a:r>
              <a:rPr lang="en-CH" b="1" dirty="0"/>
              <a:t>boundInputs</a:t>
            </a:r>
          </a:p>
          <a:p>
            <a:r>
              <a:rPr lang="en-CH" dirty="0"/>
              <a:t>7. Trigger </a:t>
            </a:r>
            <a:r>
              <a:rPr lang="en-CH" b="1" dirty="0"/>
              <a:t>shiny:bound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D2984FF1-36BB-8F43-A795-37DB1C133910}"/>
              </a:ext>
            </a:extLst>
          </p:cNvPr>
          <p:cNvCxnSpPr>
            <a:cxnSpLocks/>
          </p:cNvCxnSpPr>
          <p:nvPr/>
        </p:nvCxnSpPr>
        <p:spPr>
          <a:xfrm flipV="1">
            <a:off x="2079539" y="5524702"/>
            <a:ext cx="1470607" cy="27376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8F09FC6-5B6D-5948-B4F7-9647772CD851}"/>
              </a:ext>
            </a:extLst>
          </p:cNvPr>
          <p:cNvSpPr txBox="1"/>
          <p:nvPr/>
        </p:nvSpPr>
        <p:spPr>
          <a:xfrm>
            <a:off x="1992856" y="89284"/>
            <a:ext cx="346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initializeInputs(scope)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9864C2-484E-ED47-95E4-8B3BDE0474FB}"/>
              </a:ext>
            </a:extLst>
          </p:cNvPr>
          <p:cNvCxnSpPr>
            <a:cxnSpLocks/>
          </p:cNvCxnSpPr>
          <p:nvPr/>
        </p:nvCxnSpPr>
        <p:spPr>
          <a:xfrm>
            <a:off x="1501895" y="289339"/>
            <a:ext cx="490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990ACE8-0ADB-8F4E-B9F2-1B05CAD66200}"/>
              </a:ext>
            </a:extLst>
          </p:cNvPr>
          <p:cNvCxnSpPr>
            <a:cxnSpLocks/>
            <a:stCxn id="10" idx="0"/>
            <a:endCxn id="48" idx="2"/>
          </p:cNvCxnSpPr>
          <p:nvPr/>
        </p:nvCxnSpPr>
        <p:spPr>
          <a:xfrm rot="5400000" flipH="1" flipV="1">
            <a:off x="3220567" y="698505"/>
            <a:ext cx="715886" cy="2976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205F3D-38AC-1D45-BCBB-217A7490465B}"/>
              </a:ext>
            </a:extLst>
          </p:cNvPr>
          <p:cNvSpPr txBox="1"/>
          <p:nvPr/>
        </p:nvSpPr>
        <p:spPr>
          <a:xfrm>
            <a:off x="2015591" y="666631"/>
            <a:ext cx="15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getBindings()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7F79D1-0572-954C-BBC2-B0E76787D0DF}"/>
              </a:ext>
            </a:extLst>
          </p:cNvPr>
          <p:cNvCxnSpPr>
            <a:cxnSpLocks/>
          </p:cNvCxnSpPr>
          <p:nvPr/>
        </p:nvCxnSpPr>
        <p:spPr>
          <a:xfrm>
            <a:off x="4526378" y="289339"/>
            <a:ext cx="490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4C6C6C-C43D-9B4E-B0BE-ED1B1C6F3FEE}"/>
              </a:ext>
            </a:extLst>
          </p:cNvPr>
          <p:cNvSpPr txBox="1"/>
          <p:nvPr/>
        </p:nvSpPr>
        <p:spPr>
          <a:xfrm>
            <a:off x="5060646" y="89284"/>
            <a:ext cx="19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Trigger </a:t>
            </a:r>
            <a:r>
              <a:rPr lang="de-CH" b="1" dirty="0" err="1"/>
              <a:t>initialize</a:t>
            </a:r>
            <a:endParaRPr lang="en-C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672F53-E019-1443-A99F-8750F23DE51D}"/>
              </a:ext>
            </a:extLst>
          </p:cNvPr>
          <p:cNvSpPr txBox="1"/>
          <p:nvPr/>
        </p:nvSpPr>
        <p:spPr>
          <a:xfrm>
            <a:off x="4026090" y="1707965"/>
            <a:ext cx="99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indings registry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28C3D3-9A6F-FD48-8A65-8C31480CD7E1}"/>
              </a:ext>
            </a:extLst>
          </p:cNvPr>
          <p:cNvSpPr/>
          <p:nvPr/>
        </p:nvSpPr>
        <p:spPr>
          <a:xfrm>
            <a:off x="2973796" y="4638832"/>
            <a:ext cx="846161" cy="34119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F80229-B999-6842-B8A0-23A9C28CB972}"/>
              </a:ext>
            </a:extLst>
          </p:cNvPr>
          <p:cNvSpPr txBox="1"/>
          <p:nvPr/>
        </p:nvSpPr>
        <p:spPr>
          <a:xfrm>
            <a:off x="3279465" y="8410603"/>
            <a:ext cx="17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initialValues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2423D5-A01B-B04C-9E2D-F5A62F46E487}"/>
              </a:ext>
            </a:extLst>
          </p:cNvPr>
          <p:cNvCxnSpPr/>
          <p:nvPr/>
        </p:nvCxnSpPr>
        <p:spPr>
          <a:xfrm>
            <a:off x="3854946" y="7680869"/>
            <a:ext cx="0" cy="740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3D6E2-71A4-714B-AF96-140A51D76996}"/>
              </a:ext>
            </a:extLst>
          </p:cNvPr>
          <p:cNvSpPr txBox="1"/>
          <p:nvPr/>
        </p:nvSpPr>
        <p:spPr>
          <a:xfrm>
            <a:off x="3244575" y="7311537"/>
            <a:ext cx="17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lient data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AF7AC7-9911-1E44-B77D-4DBE4F11F91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2594169" y="8595269"/>
            <a:ext cx="685296" cy="541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754E506-0FFD-9348-8FB9-F99BF4896781}"/>
              </a:ext>
            </a:extLst>
          </p:cNvPr>
          <p:cNvSpPr/>
          <p:nvPr/>
        </p:nvSpPr>
        <p:spPr>
          <a:xfrm>
            <a:off x="138752" y="5351241"/>
            <a:ext cx="2350326" cy="3441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39AA53-A069-844D-87BC-D4726FBF181E}"/>
              </a:ext>
            </a:extLst>
          </p:cNvPr>
          <p:cNvCxnSpPr>
            <a:cxnSpLocks/>
          </p:cNvCxnSpPr>
          <p:nvPr/>
        </p:nvCxnSpPr>
        <p:spPr>
          <a:xfrm>
            <a:off x="4534924" y="8633624"/>
            <a:ext cx="482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EE9991-087E-C244-952A-35DF0DC48ACC}"/>
              </a:ext>
            </a:extLst>
          </p:cNvPr>
          <p:cNvSpPr txBox="1"/>
          <p:nvPr/>
        </p:nvSpPr>
        <p:spPr>
          <a:xfrm>
            <a:off x="5017340" y="8382138"/>
            <a:ext cx="17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CH" b="1" dirty="0"/>
              <a:t>hinyapp.connect(initialValues)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C0A045-46FB-DF4A-AAD7-D8FB2F6882B6}"/>
              </a:ext>
            </a:extLst>
          </p:cNvPr>
          <p:cNvCxnSpPr>
            <a:cxnSpLocks/>
          </p:cNvCxnSpPr>
          <p:nvPr/>
        </p:nvCxnSpPr>
        <p:spPr>
          <a:xfrm flipV="1">
            <a:off x="5715496" y="7606525"/>
            <a:ext cx="0" cy="81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0B21A57-F4E2-DE4C-AC2E-2187E041601E}"/>
              </a:ext>
            </a:extLst>
          </p:cNvPr>
          <p:cNvSpPr txBox="1"/>
          <p:nvPr/>
        </p:nvSpPr>
        <p:spPr>
          <a:xfrm>
            <a:off x="4551776" y="5422196"/>
            <a:ext cx="22574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createSocket()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</a:t>
            </a:r>
            <a:r>
              <a:rPr lang="en-CH" sz="1600" dirty="0"/>
              <a:t>nit </a:t>
            </a:r>
            <a:r>
              <a:rPr lang="en-CH" sz="1600" b="1" dirty="0"/>
              <a:t>client websocket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</a:t>
            </a:r>
            <a:r>
              <a:rPr lang="en-CH" sz="1600" dirty="0"/>
              <a:t>rigger </a:t>
            </a:r>
            <a:r>
              <a:rPr lang="en-CH" sz="1600" b="1" dirty="0">
                <a:solidFill>
                  <a:srgbClr val="0070C0"/>
                </a:solidFill>
              </a:rPr>
              <a:t>shiny:connected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600" dirty="0"/>
              <a:t>Remove disconnected overlay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600" dirty="0"/>
              <a:t>Send initialValues to the </a:t>
            </a:r>
            <a:r>
              <a:rPr lang="en-CH" sz="1600" b="1" dirty="0"/>
              <a:t>server (batch)</a:t>
            </a:r>
            <a:r>
              <a:rPr lang="en-CH" sz="1600" dirty="0"/>
              <a:t>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7D9939-5675-ED49-96C0-9AFF4D365453}"/>
              </a:ext>
            </a:extLst>
          </p:cNvPr>
          <p:cNvCxnSpPr>
            <a:cxnSpLocks/>
          </p:cNvCxnSpPr>
          <p:nvPr/>
        </p:nvCxnSpPr>
        <p:spPr>
          <a:xfrm flipV="1">
            <a:off x="5786090" y="4483504"/>
            <a:ext cx="0" cy="81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0CE1D8-108E-B441-BF10-EAE2B8219470}"/>
              </a:ext>
            </a:extLst>
          </p:cNvPr>
          <p:cNvSpPr txBox="1"/>
          <p:nvPr/>
        </p:nvSpPr>
        <p:spPr>
          <a:xfrm>
            <a:off x="4551775" y="4163537"/>
            <a:ext cx="301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</a:t>
            </a:r>
            <a:r>
              <a:rPr lang="en-CH" b="1" dirty="0">
                <a:solidFill>
                  <a:srgbClr val="0070C0"/>
                </a:solidFill>
              </a:rPr>
              <a:t>hiny:sessioninitialized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F11C1-29D8-6344-9B4C-33652335F917}"/>
              </a:ext>
            </a:extLst>
          </p:cNvPr>
          <p:cNvCxnSpPr>
            <a:cxnSpLocks/>
          </p:cNvCxnSpPr>
          <p:nvPr/>
        </p:nvCxnSpPr>
        <p:spPr>
          <a:xfrm flipH="1">
            <a:off x="5060646" y="1946506"/>
            <a:ext cx="6548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F18A8B-9372-9547-B910-F7A4E0928935}"/>
              </a:ext>
            </a:extLst>
          </p:cNvPr>
          <p:cNvSpPr txBox="1"/>
          <p:nvPr/>
        </p:nvSpPr>
        <p:spPr>
          <a:xfrm>
            <a:off x="5844775" y="1626081"/>
            <a:ext cx="111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ser defined inputs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32354E-5B1A-4646-B0FE-52EF5EA740DE}"/>
              </a:ext>
            </a:extLst>
          </p:cNvPr>
          <p:cNvSpPr txBox="1"/>
          <p:nvPr/>
        </p:nvSpPr>
        <p:spPr>
          <a:xfrm>
            <a:off x="4945469" y="1460325"/>
            <a:ext cx="95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87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120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60</cp:revision>
  <dcterms:created xsi:type="dcterms:W3CDTF">2020-10-22T16:07:31Z</dcterms:created>
  <dcterms:modified xsi:type="dcterms:W3CDTF">2020-10-26T11:32:29Z</dcterms:modified>
</cp:coreProperties>
</file>