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1214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45B"/>
    <a:srgbClr val="055B07"/>
    <a:srgbClr val="4950BA"/>
    <a:srgbClr val="F4F5F5"/>
    <a:srgbClr val="000000"/>
    <a:srgbClr val="F16A17"/>
    <a:srgbClr val="E7404A"/>
    <a:srgbClr val="28B873"/>
    <a:srgbClr val="F5CB39"/>
    <a:srgbClr val="F6C6E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F746E2-A2C5-0151-3ADC-E1F74CAC8F87}" v="2" dt="2022-04-07T23:27:15.082"/>
    <p1510:client id="{671C2C45-0F97-6A77-313A-22CA860CDDB6}" v="15" dt="2022-04-08T00:22:59.280"/>
    <p1510:client id="{92745B83-BA8E-8CD6-19F7-65754984CB04}" v="597" dt="2022-04-08T00:14:15.5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9" autoAdjust="0"/>
    <p:restoredTop sz="96101" autoAdjust="0"/>
  </p:normalViewPr>
  <p:slideViewPr>
    <p:cSldViewPr snapToGrid="0">
      <p:cViewPr>
        <p:scale>
          <a:sx n="75" d="100"/>
          <a:sy n="75" d="100"/>
        </p:scale>
        <p:origin x="192" y="7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4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C79F10-E06E-4CE2-A9B4-B99BB230B28A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2AE4BF-7C7D-4125-B910-23CF7B33327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6639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5744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hunt.com/" TargetMode="External"/><Relationship Id="rId2" Type="http://schemas.openxmlformats.org/officeDocument/2006/relationships/hyperlink" Target="https://unsplash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pexels.com/pt-br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Cinza"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801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0" y="1957677"/>
            <a:ext cx="7594599" cy="45815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0131" y="1054027"/>
            <a:ext cx="7551738" cy="660473"/>
          </a:xfrm>
          <a:prstGeom prst="rect">
            <a:avLst/>
          </a:prstGeom>
        </p:spPr>
        <p:txBody>
          <a:bodyPr/>
          <a:lstStyle>
            <a:lvl1pPr>
              <a:lnSpc>
                <a:spcPts val="4500"/>
              </a:lnSpc>
              <a:defRPr sz="3000" b="1">
                <a:solidFill>
                  <a:schemeClr val="bg1"/>
                </a:solidFill>
                <a:highlight>
                  <a:srgbClr val="0762C8"/>
                </a:highlight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5B89959C-E9B0-4D2D-83E0-8EFA1C8B677A}"/>
              </a:ext>
            </a:extLst>
          </p:cNvPr>
          <p:cNvSpPr/>
          <p:nvPr userDrawn="1"/>
        </p:nvSpPr>
        <p:spPr>
          <a:xfrm>
            <a:off x="11833225" y="5084762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31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16112"/>
            <a:ext cx="7573963" cy="4581525"/>
          </a:xfrm>
          <a:prstGeom prst="rect">
            <a:avLst/>
          </a:prstGeom>
        </p:spPr>
        <p:txBody>
          <a:bodyPr/>
          <a:lstStyle>
            <a:lvl1pPr marL="179388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886619"/>
            <a:ext cx="7573963" cy="660473"/>
          </a:xfrm>
          <a:prstGeom prst="rect">
            <a:avLst/>
          </a:prstGeom>
        </p:spPr>
        <p:txBody>
          <a:bodyPr/>
          <a:lstStyle>
            <a:lvl1pPr marL="179388" indent="0">
              <a:lnSpc>
                <a:spcPts val="45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8929C8-7948-4D4C-97D8-4D14959B315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48638" y="886619"/>
            <a:ext cx="3683000" cy="56110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7ECC167-3B15-4CF7-98D4-22F63C1E4CCC}"/>
              </a:ext>
            </a:extLst>
          </p:cNvPr>
          <p:cNvSpPr/>
          <p:nvPr userDrawn="1"/>
        </p:nvSpPr>
        <p:spPr>
          <a:xfrm>
            <a:off x="11833225" y="6499225"/>
            <a:ext cx="358775" cy="358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615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EC374BE-0E1E-4A33-A2E5-DD22599FD869}"/>
              </a:ext>
            </a:extLst>
          </p:cNvPr>
          <p:cNvSpPr/>
          <p:nvPr userDrawn="1"/>
        </p:nvSpPr>
        <p:spPr>
          <a:xfrm>
            <a:off x="0" y="171450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1" y="1943099"/>
            <a:ext cx="7594600" cy="297180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4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3000">
                <a:solidFill>
                  <a:srgbClr val="F4F5F5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“Adicione frases inspiradoras, citações, ditados e pensamentos que motivem as pessoas a refletirem sobre o mundo.”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08A20D-1B00-4797-9884-F31D1E56D0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8701" y="5372099"/>
            <a:ext cx="7603332" cy="5143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- Quem disse isso?</a:t>
            </a:r>
          </a:p>
        </p:txBody>
      </p:sp>
    </p:spTree>
    <p:extLst>
      <p:ext uri="{BB962C8B-B14F-4D97-AF65-F5344CB8AC3E}">
        <p14:creationId xmlns:p14="http://schemas.microsoft.com/office/powerpoint/2010/main" val="2825496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duas_coluna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67B65743-9D13-4E9D-AF9E-6AA3464E1905}"/>
              </a:ext>
            </a:extLst>
          </p:cNvPr>
          <p:cNvSpPr/>
          <p:nvPr userDrawn="1"/>
        </p:nvSpPr>
        <p:spPr>
          <a:xfrm>
            <a:off x="6210301" y="1728171"/>
            <a:ext cx="41402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F184B08-4F69-4F7F-B8C8-E8797AF4FE98}"/>
              </a:ext>
            </a:extLst>
          </p:cNvPr>
          <p:cNvSpPr/>
          <p:nvPr userDrawn="1"/>
        </p:nvSpPr>
        <p:spPr>
          <a:xfrm>
            <a:off x="1841500" y="1714500"/>
            <a:ext cx="41402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0101" y="1943601"/>
            <a:ext cx="3682999" cy="45714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1" y="776936"/>
            <a:ext cx="8509000" cy="660473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ts val="6000"/>
              </a:lnSpc>
              <a:defRPr sz="3000" b="1">
                <a:solidFill>
                  <a:srgbClr val="0762C8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Espaço Reservado para Texto 4">
            <a:extLst>
              <a:ext uri="{FF2B5EF4-FFF2-40B4-BE49-F238E27FC236}">
                <a16:creationId xmlns:a16="http://schemas.microsoft.com/office/drawing/2014/main" id="{97CF95A8-6BBA-408E-99ED-FBC1D90AF4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38902" y="1943100"/>
            <a:ext cx="3682999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4B7B0B2-D938-449C-97B6-67266FE71FF4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6C2C116-8067-4942-A771-BEB2253BACC1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303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três_coluna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100"/>
            <a:ext cx="3667125" cy="4173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0" name="Espaço Reservado para Texto 4">
            <a:extLst>
              <a:ext uri="{FF2B5EF4-FFF2-40B4-BE49-F238E27FC236}">
                <a16:creationId xmlns:a16="http://schemas.microsoft.com/office/drawing/2014/main" id="{46AA1BA0-AF9A-49BE-AE18-4721AC17CB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54500" y="1943100"/>
            <a:ext cx="3683000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FB1E910-94E1-4E8D-9123-50E1CBFC87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48639" y="1943099"/>
            <a:ext cx="3682999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168399"/>
            <a:ext cx="3667125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FB661"/>
                </a:highlight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BD4568B9-8B4E-4C40-BA96-2EB6AD2EB98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82030" y="1168399"/>
            <a:ext cx="3655470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63B1BC"/>
                </a:highlight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945850F-B2F6-4B31-8A5F-48167B7FF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6102" y="1168399"/>
            <a:ext cx="3682998" cy="518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D145B"/>
                </a:highlight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2410365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duas_colunas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854DB5A-798B-48C4-AF66-241BD34CFBF7}"/>
              </a:ext>
            </a:extLst>
          </p:cNvPr>
          <p:cNvSpPr/>
          <p:nvPr userDrawn="1"/>
        </p:nvSpPr>
        <p:spPr>
          <a:xfrm>
            <a:off x="7937500" y="-3948"/>
            <a:ext cx="4254500" cy="6861948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100"/>
            <a:ext cx="3667125" cy="4173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FB1E910-94E1-4E8D-9123-50E1CBFC87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48639" y="1943099"/>
            <a:ext cx="3682999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168399"/>
            <a:ext cx="3667125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FB661"/>
                </a:highlight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945850F-B2F6-4B31-8A5F-48167B7FF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6102" y="1168399"/>
            <a:ext cx="3682998" cy="518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D145B"/>
                </a:highlight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3869554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Ícone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4" name="Espaço Reservado para Imagem Online 3">
            <a:extLst>
              <a:ext uri="{FF2B5EF4-FFF2-40B4-BE49-F238E27FC236}">
                <a16:creationId xmlns:a16="http://schemas.microsoft.com/office/drawing/2014/main" id="{AD365D7F-008B-4C8B-A446-88407819428B}"/>
              </a:ext>
            </a:extLst>
          </p:cNvPr>
          <p:cNvSpPr>
            <a:spLocks noGrp="1"/>
          </p:cNvSpPr>
          <p:nvPr>
            <p:ph type="clipArt" sz="quarter" idx="16"/>
          </p:nvPr>
        </p:nvSpPr>
        <p:spPr>
          <a:xfrm>
            <a:off x="134342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C3FC25F-4BF3-44DE-A276-AE3411579B1E}"/>
              </a:ext>
            </a:extLst>
          </p:cNvPr>
          <p:cNvCxnSpPr/>
          <p:nvPr userDrawn="1"/>
        </p:nvCxnSpPr>
        <p:spPr>
          <a:xfrm>
            <a:off x="34290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E9C87C31-9326-447E-85E3-546AAE3C82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5450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3A47D8B-18B4-4367-A22D-64BA3FEF2F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7196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4" name="Espaço Reservado para Imagem Online 3">
            <a:extLst>
              <a:ext uri="{FF2B5EF4-FFF2-40B4-BE49-F238E27FC236}">
                <a16:creationId xmlns:a16="http://schemas.microsoft.com/office/drawing/2014/main" id="{0FE5E224-7DCE-4C39-8B3C-6EE3100A1E42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25502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45F95A2-5CB2-4AA6-A464-A6EEFD50E79C}"/>
              </a:ext>
            </a:extLst>
          </p:cNvPr>
          <p:cNvCxnSpPr/>
          <p:nvPr userDrawn="1"/>
        </p:nvCxnSpPr>
        <p:spPr>
          <a:xfrm>
            <a:off x="425450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1F1DF2E1-2513-485C-8B32-F2ED0C9A05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4864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A35FC3A0-3529-44EC-986A-122E6057DC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6610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  <p:sp>
        <p:nvSpPr>
          <p:cNvPr id="28" name="Espaço Reservado para Imagem Online 3">
            <a:extLst>
              <a:ext uri="{FF2B5EF4-FFF2-40B4-BE49-F238E27FC236}">
                <a16:creationId xmlns:a16="http://schemas.microsoft.com/office/drawing/2014/main" id="{195082A7-E065-4341-AD2F-F4A28E3C7DF0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914916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42AE4D-E622-412A-A294-AE0CB886A37E}"/>
              </a:ext>
            </a:extLst>
          </p:cNvPr>
          <p:cNvCxnSpPr/>
          <p:nvPr userDrawn="1"/>
        </p:nvCxnSpPr>
        <p:spPr>
          <a:xfrm>
            <a:off x="814864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685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4_Ícone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163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4" name="Espaço Reservado para Imagem Online 3">
            <a:extLst>
              <a:ext uri="{FF2B5EF4-FFF2-40B4-BE49-F238E27FC236}">
                <a16:creationId xmlns:a16="http://schemas.microsoft.com/office/drawing/2014/main" id="{AD365D7F-008B-4C8B-A446-88407819428B}"/>
              </a:ext>
            </a:extLst>
          </p:cNvPr>
          <p:cNvSpPr>
            <a:spLocks noGrp="1"/>
          </p:cNvSpPr>
          <p:nvPr>
            <p:ph type="clipArt" sz="quarter" idx="16"/>
          </p:nvPr>
        </p:nvSpPr>
        <p:spPr>
          <a:xfrm>
            <a:off x="84316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C3FC25F-4BF3-44DE-A276-AE3411579B1E}"/>
              </a:ext>
            </a:extLst>
          </p:cNvPr>
          <p:cNvCxnSpPr>
            <a:cxnSpLocks/>
          </p:cNvCxnSpPr>
          <p:nvPr userDrawn="1"/>
        </p:nvCxnSpPr>
        <p:spPr>
          <a:xfrm>
            <a:off x="34290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E9C87C31-9326-447E-85E3-546AAE3C82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7832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3A47D8B-18B4-4367-A22D-64BA3FEF2F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8705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4" name="Espaço Reservado para Imagem Online 3">
            <a:extLst>
              <a:ext uri="{FF2B5EF4-FFF2-40B4-BE49-F238E27FC236}">
                <a16:creationId xmlns:a16="http://schemas.microsoft.com/office/drawing/2014/main" id="{0FE5E224-7DCE-4C39-8B3C-6EE3100A1E42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377858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45F95A2-5CB2-4AA6-A464-A6EEFD50E79C}"/>
              </a:ext>
            </a:extLst>
          </p:cNvPr>
          <p:cNvCxnSpPr>
            <a:cxnSpLocks/>
          </p:cNvCxnSpPr>
          <p:nvPr userDrawn="1"/>
        </p:nvCxnSpPr>
        <p:spPr>
          <a:xfrm>
            <a:off x="327832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1F1DF2E1-2513-485C-8B32-F2ED0C9A05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1374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A35FC3A0-3529-44EC-986A-122E6057DC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2247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  <p:sp>
        <p:nvSpPr>
          <p:cNvPr id="28" name="Espaço Reservado para Imagem Online 3">
            <a:extLst>
              <a:ext uri="{FF2B5EF4-FFF2-40B4-BE49-F238E27FC236}">
                <a16:creationId xmlns:a16="http://schemas.microsoft.com/office/drawing/2014/main" id="{195082A7-E065-4341-AD2F-F4A28E3C7DF0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671400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42AE4D-E622-412A-A294-AE0CB886A37E}"/>
              </a:ext>
            </a:extLst>
          </p:cNvPr>
          <p:cNvCxnSpPr>
            <a:cxnSpLocks/>
          </p:cNvCxnSpPr>
          <p:nvPr userDrawn="1"/>
        </p:nvCxnSpPr>
        <p:spPr>
          <a:xfrm>
            <a:off x="621374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ço Reservado para Texto 4">
            <a:extLst>
              <a:ext uri="{FF2B5EF4-FFF2-40B4-BE49-F238E27FC236}">
                <a16:creationId xmlns:a16="http://schemas.microsoft.com/office/drawing/2014/main" id="{127602B9-2297-4417-85AA-CBF73DCBA54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49160" y="3543300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8" name="Espaço Reservado para Texto 2">
            <a:extLst>
              <a:ext uri="{FF2B5EF4-FFF2-40B4-BE49-F238E27FC236}">
                <a16:creationId xmlns:a16="http://schemas.microsoft.com/office/drawing/2014/main" id="{358FBBAA-213B-432C-88F4-757EF6C53E7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57891" y="2768601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4</a:t>
            </a:r>
          </a:p>
        </p:txBody>
      </p:sp>
      <p:sp>
        <p:nvSpPr>
          <p:cNvPr id="20" name="Espaço Reservado para Imagem Online 3">
            <a:extLst>
              <a:ext uri="{FF2B5EF4-FFF2-40B4-BE49-F238E27FC236}">
                <a16:creationId xmlns:a16="http://schemas.microsoft.com/office/drawing/2014/main" id="{23137BC7-A354-458F-B8D1-321AF0EC837E}"/>
              </a:ext>
            </a:extLst>
          </p:cNvPr>
          <p:cNvSpPr>
            <a:spLocks noGrp="1"/>
          </p:cNvSpPr>
          <p:nvPr>
            <p:ph type="clipArt" sz="quarter" idx="25"/>
          </p:nvPr>
        </p:nvSpPr>
        <p:spPr>
          <a:xfrm>
            <a:off x="9649420" y="1041735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7C0C476D-3D45-43B3-BC56-41ADAEBC98F0}"/>
              </a:ext>
            </a:extLst>
          </p:cNvPr>
          <p:cNvCxnSpPr>
            <a:cxnSpLocks/>
          </p:cNvCxnSpPr>
          <p:nvPr userDrawn="1"/>
        </p:nvCxnSpPr>
        <p:spPr>
          <a:xfrm>
            <a:off x="9149160" y="3429001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0963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2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4498" y="1943100"/>
            <a:ext cx="7577140" cy="36654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4499" y="1054027"/>
            <a:ext cx="7577139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3" name="Espaço Reservado para Gráfico 2">
            <a:extLst>
              <a:ext uri="{FF2B5EF4-FFF2-40B4-BE49-F238E27FC236}">
                <a16:creationId xmlns:a16="http://schemas.microsoft.com/office/drawing/2014/main" id="{A5E7FE02-A8AC-4F17-A068-429B541FFA71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358775" y="1054028"/>
            <a:ext cx="3667125" cy="45545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729F63CD-9CD6-4AF0-8896-4175B074A76D}"/>
              </a:ext>
            </a:extLst>
          </p:cNvPr>
          <p:cNvSpPr/>
          <p:nvPr userDrawn="1"/>
        </p:nvSpPr>
        <p:spPr>
          <a:xfrm rot="5400000">
            <a:off x="855664" y="-854075"/>
            <a:ext cx="358776" cy="207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Superiores Arredondados 9">
            <a:extLst>
              <a:ext uri="{FF2B5EF4-FFF2-40B4-BE49-F238E27FC236}">
                <a16:creationId xmlns:a16="http://schemas.microsoft.com/office/drawing/2014/main" id="{AC21B46B-69D9-4DED-9331-FD72F682C557}"/>
              </a:ext>
            </a:extLst>
          </p:cNvPr>
          <p:cNvSpPr/>
          <p:nvPr userDrawn="1"/>
        </p:nvSpPr>
        <p:spPr>
          <a:xfrm rot="16200000">
            <a:off x="10977562" y="5641976"/>
            <a:ext cx="358776" cy="207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3054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3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2292" y="1943100"/>
            <a:ext cx="7569346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2292" y="1054027"/>
            <a:ext cx="7569346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A8091B-8676-45D7-95B9-BCE1FCE2407C}"/>
              </a:ext>
            </a:extLst>
          </p:cNvPr>
          <p:cNvSpPr/>
          <p:nvPr userDrawn="1"/>
        </p:nvSpPr>
        <p:spPr>
          <a:xfrm rot="5400000">
            <a:off x="-2279649" y="2279652"/>
            <a:ext cx="6857997" cy="2298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25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Azu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74469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_Imagem_3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2292" y="1943100"/>
            <a:ext cx="7569346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2292" y="1054027"/>
            <a:ext cx="7569346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A8091B-8676-45D7-95B9-BCE1FCE2407C}"/>
              </a:ext>
            </a:extLst>
          </p:cNvPr>
          <p:cNvSpPr/>
          <p:nvPr userDrawn="1"/>
        </p:nvSpPr>
        <p:spPr>
          <a:xfrm rot="5400000">
            <a:off x="-2279649" y="2279652"/>
            <a:ext cx="6857997" cy="2298699"/>
          </a:xfrm>
          <a:prstGeom prst="rect">
            <a:avLst/>
          </a:prstGeom>
          <a:solidFill>
            <a:srgbClr val="2DBE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03585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imagem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1960" y="1943100"/>
            <a:ext cx="7577139" cy="455453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As imagens podem ir ser ajustadas conforme as colunas e linhas da grade;</a:t>
            </a:r>
          </a:p>
          <a:p>
            <a:pPr lvl="0"/>
            <a:r>
              <a:rPr lang="pt-BR" dirty="0"/>
              <a:t>As imagens podem ir ser ajustadas conforme as colunas e linhas da grade.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71961" y="1054027"/>
            <a:ext cx="7577139" cy="660473"/>
          </a:xfrm>
          <a:prstGeom prst="rect">
            <a:avLst/>
          </a:prstGeom>
        </p:spPr>
        <p:txBody>
          <a:bodyPr/>
          <a:lstStyle>
            <a:lvl1pPr marL="352425" indent="0"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A07F674-1E60-48D4-82AB-C059D5A3013D}"/>
              </a:ext>
            </a:extLst>
          </p:cNvPr>
          <p:cNvSpPr/>
          <p:nvPr userDrawn="1"/>
        </p:nvSpPr>
        <p:spPr>
          <a:xfrm>
            <a:off x="11849100" y="6515100"/>
            <a:ext cx="342900" cy="3413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395762C3-9BC3-4D78-A799-D4C0CBF26159}"/>
              </a:ext>
            </a:extLst>
          </p:cNvPr>
          <p:cNvSpPr/>
          <p:nvPr userDrawn="1"/>
        </p:nvSpPr>
        <p:spPr>
          <a:xfrm rot="5400000">
            <a:off x="1939131" y="-1937542"/>
            <a:ext cx="341313" cy="421957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922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4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0A07F674-1E60-48D4-82AB-C059D5A3013D}"/>
              </a:ext>
            </a:extLst>
          </p:cNvPr>
          <p:cNvSpPr/>
          <p:nvPr userDrawn="1"/>
        </p:nvSpPr>
        <p:spPr>
          <a:xfrm rot="16200000">
            <a:off x="6634958" y="1302540"/>
            <a:ext cx="6858000" cy="42529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42900"/>
            <a:ext cx="3683000" cy="6172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699854-4459-4B21-BCC8-5B40E41FA19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54500" y="342900"/>
            <a:ext cx="7594600" cy="6172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34358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_imagem_fu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AE573399-AF53-499B-8D63-DF8D24DFF4C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C429A1-3741-4CD8-8B34-58C711564F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8699" y="1943100"/>
            <a:ext cx="7594601" cy="2971799"/>
          </a:xfrm>
          <a:prstGeom prst="rect">
            <a:avLst/>
          </a:prstGeom>
        </p:spPr>
        <p:txBody>
          <a:bodyPr/>
          <a:lstStyle>
            <a:lvl1pPr algn="ctr">
              <a:defRPr sz="5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Escreva uma frase/citação </a:t>
            </a:r>
          </a:p>
        </p:txBody>
      </p:sp>
    </p:spTree>
    <p:extLst>
      <p:ext uri="{BB962C8B-B14F-4D97-AF65-F5344CB8AC3E}">
        <p14:creationId xmlns:p14="http://schemas.microsoft.com/office/powerpoint/2010/main" val="7818748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_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37D3209-917F-4D51-BC9B-25F7FD3343ED}"/>
              </a:ext>
            </a:extLst>
          </p:cNvPr>
          <p:cNvSpPr/>
          <p:nvPr userDrawn="1"/>
        </p:nvSpPr>
        <p:spPr>
          <a:xfrm>
            <a:off x="6210300" y="0"/>
            <a:ext cx="5981700" cy="685800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59ECE096-4B30-4107-871F-7B91B4D8606F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7058065" y="1279525"/>
            <a:ext cx="3695700" cy="4603750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5" name="Espaço Reservado para Gráfico 3">
            <a:extLst>
              <a:ext uri="{FF2B5EF4-FFF2-40B4-BE49-F238E27FC236}">
                <a16:creationId xmlns:a16="http://schemas.microsoft.com/office/drawing/2014/main" id="{CEFB0BC0-BC54-43BF-A584-4EC57B6CB600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1438235" y="1279525"/>
            <a:ext cx="3601954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6726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90A164A1-EE87-440C-B80A-DF323AC5AD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58775" y="1893888"/>
            <a:ext cx="11472863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302A4E9-E2E0-4A5D-8D72-43B8EE6008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9176" y="790989"/>
            <a:ext cx="7612062" cy="660473"/>
          </a:xfrm>
          <a:prstGeom prst="rect">
            <a:avLst/>
          </a:prstGeom>
        </p:spPr>
        <p:txBody>
          <a:bodyPr/>
          <a:lstStyle>
            <a:lvl1pPr marL="352425" indent="0" algn="ctr">
              <a:lnSpc>
                <a:spcPts val="60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Título do Gráfico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1856477-3414-4ADF-9163-0F035E8F03BF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B7DDA19-80D5-44FF-8071-13A3B4828477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5838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A8175A9-7263-49A9-BBA2-6B7DE05AF67E}"/>
              </a:ext>
            </a:extLst>
          </p:cNvPr>
          <p:cNvSpPr/>
          <p:nvPr userDrawn="1"/>
        </p:nvSpPr>
        <p:spPr>
          <a:xfrm>
            <a:off x="0" y="3543300"/>
            <a:ext cx="12192000" cy="2954337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A19DD62-5123-4D84-8838-4BC26AA86C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099"/>
            <a:ext cx="11472863" cy="1371601"/>
          </a:xfrm>
          <a:prstGeom prst="rect">
            <a:avLst/>
          </a:prstGeom>
        </p:spPr>
        <p:txBody>
          <a:bodyPr/>
          <a:lstStyle>
            <a:lvl1pPr marL="720725" indent="-360363" algn="l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As imagens podem ir ser ajustadas conforme as colunas e linhas da grade;</a:t>
            </a:r>
          </a:p>
        </p:txBody>
      </p:sp>
      <p:sp>
        <p:nvSpPr>
          <p:cNvPr id="7" name="Espaço Reservado para Gráfico 6">
            <a:extLst>
              <a:ext uri="{FF2B5EF4-FFF2-40B4-BE49-F238E27FC236}">
                <a16:creationId xmlns:a16="http://schemas.microsoft.com/office/drawing/2014/main" id="{FB9E45BE-877C-4847-94E2-123CEF8BFE0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342900" y="3806337"/>
            <a:ext cx="11472863" cy="26913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E1223C3-E2F7-47CC-91E7-C3BEDB54FF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790989"/>
            <a:ext cx="9542463" cy="660473"/>
          </a:xfrm>
          <a:prstGeom prst="rect">
            <a:avLst/>
          </a:prstGeom>
        </p:spPr>
        <p:txBody>
          <a:bodyPr anchor="b"/>
          <a:lstStyle>
            <a:lvl1pPr marL="352425" indent="0" algn="l">
              <a:lnSpc>
                <a:spcPts val="60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Título do Gráfico</a:t>
            </a:r>
          </a:p>
        </p:txBody>
      </p:sp>
      <p:sp>
        <p:nvSpPr>
          <p:cNvPr id="9" name="Retângulo: Cantos Superiores Arredondados 8">
            <a:extLst>
              <a:ext uri="{FF2B5EF4-FFF2-40B4-BE49-F238E27FC236}">
                <a16:creationId xmlns:a16="http://schemas.microsoft.com/office/drawing/2014/main" id="{0B9BAFDC-0A62-43EB-95A8-AC90CB2980F7}"/>
              </a:ext>
            </a:extLst>
          </p:cNvPr>
          <p:cNvSpPr/>
          <p:nvPr userDrawn="1"/>
        </p:nvSpPr>
        <p:spPr>
          <a:xfrm rot="10800000">
            <a:off x="11833225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1191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adecimen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3">
            <a:extLst>
              <a:ext uri="{FF2B5EF4-FFF2-40B4-BE49-F238E27FC236}">
                <a16:creationId xmlns:a16="http://schemas.microsoft.com/office/drawing/2014/main" id="{B493B770-55E6-43B1-B9F4-696DF3471A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8659" y="3641511"/>
            <a:ext cx="5559176" cy="5130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None/>
              <a:defRPr sz="2500" b="1">
                <a:solidFill>
                  <a:schemeClr val="accent1"/>
                </a:solidFill>
              </a:defRPr>
            </a:lvl1pPr>
            <a:lvl2pPr marL="0" indent="0">
              <a:lnSpc>
                <a:spcPts val="3000"/>
              </a:lnSpc>
              <a:buFont typeface="Arial" panose="020B0604020202020204" pitchFamily="34" charset="0"/>
              <a:buNone/>
              <a:defRPr sz="25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/>
              <a:t>Nome da pessoa Líder Pedagógica</a:t>
            </a:r>
          </a:p>
        </p:txBody>
      </p:sp>
      <p:sp>
        <p:nvSpPr>
          <p:cNvPr id="6" name="Espaço Reservado para Texto 6">
            <a:extLst>
              <a:ext uri="{FF2B5EF4-FFF2-40B4-BE49-F238E27FC236}">
                <a16:creationId xmlns:a16="http://schemas.microsoft.com/office/drawing/2014/main" id="{8A27DA18-7DF1-4FA0-92AA-DEE398030F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59" y="4437612"/>
            <a:ext cx="5559176" cy="47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E-mail de contato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DF5246F-4A9A-49C0-A464-F0A40BCED461}"/>
              </a:ext>
            </a:extLst>
          </p:cNvPr>
          <p:cNvSpPr txBox="1"/>
          <p:nvPr userDrawn="1"/>
        </p:nvSpPr>
        <p:spPr>
          <a:xfrm>
            <a:off x="368659" y="1598735"/>
            <a:ext cx="56193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5000" b="1" dirty="0">
                <a:solidFill>
                  <a:schemeClr val="accent1"/>
                </a:solidFill>
                <a:latin typeface="+mj-lt"/>
              </a:rPr>
              <a:t>Agradeço </a:t>
            </a:r>
          </a:p>
          <a:p>
            <a:pPr>
              <a:lnSpc>
                <a:spcPct val="100000"/>
              </a:lnSpc>
            </a:pPr>
            <a:r>
              <a:rPr lang="pt-BR" sz="3000" b="1" spc="0" dirty="0">
                <a:solidFill>
                  <a:schemeClr val="accent1"/>
                </a:solidFill>
                <a:latin typeface="+mj-lt"/>
              </a:rPr>
              <a:t>a sua atenção!</a:t>
            </a:r>
          </a:p>
        </p:txBody>
      </p:sp>
      <p:sp>
        <p:nvSpPr>
          <p:cNvPr id="8" name="Espaço Reservado para Texto 6">
            <a:extLst>
              <a:ext uri="{FF2B5EF4-FFF2-40B4-BE49-F238E27FC236}">
                <a16:creationId xmlns:a16="http://schemas.microsoft.com/office/drawing/2014/main" id="{63FCE42D-50A4-4295-BA1C-8D9B238FBF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8659" y="5153249"/>
            <a:ext cx="5559176" cy="47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Telefone/Celular</a:t>
            </a:r>
          </a:p>
        </p:txBody>
      </p:sp>
    </p:spTree>
    <p:extLst>
      <p:ext uri="{BB962C8B-B14F-4D97-AF65-F5344CB8AC3E}">
        <p14:creationId xmlns:p14="http://schemas.microsoft.com/office/powerpoint/2010/main" val="38982278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C189279-FD9A-4B7A-9390-2D304103E6B3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Paleta de cores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95D5862-3EF1-4672-8D14-7BDFF86D303A}"/>
              </a:ext>
            </a:extLst>
          </p:cNvPr>
          <p:cNvSpPr/>
          <p:nvPr userDrawn="1"/>
        </p:nvSpPr>
        <p:spPr>
          <a:xfrm>
            <a:off x="342900" y="2536449"/>
            <a:ext cx="657764" cy="657764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5A3DE3B-5A7E-41D1-AC9C-704CADEB16FB}"/>
              </a:ext>
            </a:extLst>
          </p:cNvPr>
          <p:cNvSpPr txBox="1"/>
          <p:nvPr userDrawn="1"/>
        </p:nvSpPr>
        <p:spPr>
          <a:xfrm>
            <a:off x="1259457" y="2588332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#63B1BC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99 177 188</a:t>
            </a:r>
            <a:endParaRPr lang="pt-BR" sz="1500" dirty="0">
              <a:latin typeface="+mn-lt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95A106A-FB7E-4C62-B3E3-37DDB8E824BE}"/>
              </a:ext>
            </a:extLst>
          </p:cNvPr>
          <p:cNvSpPr/>
          <p:nvPr userDrawn="1"/>
        </p:nvSpPr>
        <p:spPr>
          <a:xfrm>
            <a:off x="368779" y="3590600"/>
            <a:ext cx="657764" cy="65776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EE6FADB-AE54-4131-8A04-9141995D9D9D}"/>
              </a:ext>
            </a:extLst>
          </p:cNvPr>
          <p:cNvSpPr txBox="1"/>
          <p:nvPr userDrawn="1"/>
        </p:nvSpPr>
        <p:spPr>
          <a:xfrm>
            <a:off x="1285336" y="3642483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#1F2A44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31 42 68</a:t>
            </a:r>
            <a:endParaRPr lang="pt-BR" sz="1500" dirty="0">
              <a:latin typeface="+mn-lt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08F867A-CCE4-4D53-906F-9BAA42DC47F3}"/>
              </a:ext>
            </a:extLst>
          </p:cNvPr>
          <p:cNvSpPr/>
          <p:nvPr userDrawn="1"/>
        </p:nvSpPr>
        <p:spPr>
          <a:xfrm>
            <a:off x="377405" y="4633318"/>
            <a:ext cx="657764" cy="65776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CCB1CD6-14AA-42DE-9288-FA9FAF43E139}"/>
              </a:ext>
            </a:extLst>
          </p:cNvPr>
          <p:cNvSpPr txBox="1"/>
          <p:nvPr userDrawn="1"/>
        </p:nvSpPr>
        <p:spPr>
          <a:xfrm>
            <a:off x="1293962" y="4685201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#D0D3D4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208 211 211</a:t>
            </a:r>
            <a:endParaRPr lang="pt-BR" sz="1500" dirty="0">
              <a:latin typeface="+mn-lt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8496C1E-E176-40DB-9888-DE926E6549D9}"/>
              </a:ext>
            </a:extLst>
          </p:cNvPr>
          <p:cNvSpPr/>
          <p:nvPr userDrawn="1"/>
        </p:nvSpPr>
        <p:spPr>
          <a:xfrm>
            <a:off x="377405" y="5676036"/>
            <a:ext cx="657764" cy="657764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B1AFCDC-9DEE-4DA0-985A-AE83E46DA1CB}"/>
              </a:ext>
            </a:extLst>
          </p:cNvPr>
          <p:cNvSpPr txBox="1"/>
          <p:nvPr userDrawn="1"/>
        </p:nvSpPr>
        <p:spPr>
          <a:xfrm>
            <a:off x="1293962" y="5727919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#0762C8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7 98 200</a:t>
            </a:r>
            <a:endParaRPr lang="pt-BR" sz="1500" dirty="0">
              <a:latin typeface="+mn-lt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D27E8A5-2332-4440-86D5-5AB436593F1D}"/>
              </a:ext>
            </a:extLst>
          </p:cNvPr>
          <p:cNvSpPr/>
          <p:nvPr userDrawn="1"/>
        </p:nvSpPr>
        <p:spPr>
          <a:xfrm>
            <a:off x="3355195" y="2536449"/>
            <a:ext cx="657764" cy="657764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25F11C5-5F7D-4713-88CB-679A20F340D0}"/>
              </a:ext>
            </a:extLst>
          </p:cNvPr>
          <p:cNvSpPr txBox="1"/>
          <p:nvPr userDrawn="1"/>
        </p:nvSpPr>
        <p:spPr>
          <a:xfrm>
            <a:off x="4254500" y="2588332"/>
            <a:ext cx="17358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#ED145B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237 20 91</a:t>
            </a:r>
            <a:endParaRPr lang="pt-BR" sz="1500" dirty="0">
              <a:latin typeface="+mn-lt"/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4980A-A3E5-48A5-AB4A-07A82AD9B56C}"/>
              </a:ext>
            </a:extLst>
          </p:cNvPr>
          <p:cNvSpPr/>
          <p:nvPr userDrawn="1"/>
        </p:nvSpPr>
        <p:spPr>
          <a:xfrm>
            <a:off x="3355195" y="3590600"/>
            <a:ext cx="657764" cy="657764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25C2B33-E048-40B5-B122-C60205B1DDC5}"/>
              </a:ext>
            </a:extLst>
          </p:cNvPr>
          <p:cNvSpPr txBox="1"/>
          <p:nvPr userDrawn="1"/>
        </p:nvSpPr>
        <p:spPr>
          <a:xfrm>
            <a:off x="4280379" y="3642483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#EFB661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239 182 97</a:t>
            </a:r>
            <a:endParaRPr lang="pt-BR" sz="1500" dirty="0">
              <a:latin typeface="+mn-lt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3621BD66-2147-445F-B95E-D96C8E6E644E}"/>
              </a:ext>
            </a:extLst>
          </p:cNvPr>
          <p:cNvSpPr/>
          <p:nvPr userDrawn="1"/>
        </p:nvSpPr>
        <p:spPr>
          <a:xfrm>
            <a:off x="3355195" y="4633318"/>
            <a:ext cx="657764" cy="657764"/>
          </a:xfrm>
          <a:prstGeom prst="rect">
            <a:avLst/>
          </a:prstGeom>
          <a:solidFill>
            <a:srgbClr val="63666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BF10436-21C6-4B1F-823A-07D19200D442}"/>
              </a:ext>
            </a:extLst>
          </p:cNvPr>
          <p:cNvSpPr txBox="1"/>
          <p:nvPr userDrawn="1"/>
        </p:nvSpPr>
        <p:spPr>
          <a:xfrm>
            <a:off x="4289005" y="4685201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#63666A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99 102 106</a:t>
            </a:r>
            <a:endParaRPr lang="pt-BR" sz="1500" dirty="0">
              <a:latin typeface="+mn-lt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CC182B80-A180-4E88-B1D8-894CF9A27A01}"/>
              </a:ext>
            </a:extLst>
          </p:cNvPr>
          <p:cNvSpPr txBox="1"/>
          <p:nvPr userDrawn="1"/>
        </p:nvSpPr>
        <p:spPr>
          <a:xfrm>
            <a:off x="6210300" y="1647619"/>
            <a:ext cx="368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Tipografias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59B510B-B66F-4CFF-B664-E269E5CAED54}"/>
              </a:ext>
            </a:extLst>
          </p:cNvPr>
          <p:cNvSpPr txBox="1"/>
          <p:nvPr userDrawn="1"/>
        </p:nvSpPr>
        <p:spPr>
          <a:xfrm>
            <a:off x="6210300" y="2539186"/>
            <a:ext cx="5638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/>
              <a:t>Títulos</a:t>
            </a:r>
          </a:p>
          <a:p>
            <a:r>
              <a:rPr lang="pt-BR" sz="1500" dirty="0"/>
              <a:t>Os títulos devem ser preferencialmente utilizados em </a:t>
            </a:r>
            <a:r>
              <a:rPr lang="pt-BR" sz="1500" i="1" dirty="0" err="1"/>
              <a:t>Simplon</a:t>
            </a:r>
            <a:r>
              <a:rPr lang="pt-BR" sz="1500" i="1" dirty="0"/>
              <a:t> Mono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51CEDB4-A2CF-4FB8-A717-7254CC5CF2B1}"/>
              </a:ext>
            </a:extLst>
          </p:cNvPr>
          <p:cNvSpPr txBox="1"/>
          <p:nvPr userDrawn="1"/>
        </p:nvSpPr>
        <p:spPr>
          <a:xfrm>
            <a:off x="6220121" y="4359773"/>
            <a:ext cx="563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/>
              <a:t>Corpo de Texto</a:t>
            </a:r>
          </a:p>
          <a:p>
            <a:r>
              <a:rPr lang="pt-BR" sz="1500" dirty="0"/>
              <a:t>Os demais textos devem ser utilizados em </a:t>
            </a:r>
            <a:r>
              <a:rPr lang="pt-BR" sz="1500" i="1" dirty="0"/>
              <a:t>Barlow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264135BD-4F3D-42EE-8503-0E1874616876}"/>
              </a:ext>
            </a:extLst>
          </p:cNvPr>
          <p:cNvSpPr txBox="1"/>
          <p:nvPr userDrawn="1"/>
        </p:nvSpPr>
        <p:spPr>
          <a:xfrm>
            <a:off x="6210300" y="5775156"/>
            <a:ext cx="5638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0" dirty="0">
                <a:highlight>
                  <a:srgbClr val="EFB661"/>
                </a:highlight>
              </a:rPr>
              <a:t>A variação de tamanho segue a escala de 5 até 50. Evite utilizar textos com tamanhos menores que 20. O entrelinha deve ser 1,5x  o tamanho do corpo do texto.</a:t>
            </a:r>
            <a:endParaRPr lang="pt-BR" sz="1500" b="0" i="1" dirty="0">
              <a:highlight>
                <a:srgbClr val="EFB661"/>
              </a:highlight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B2C45F9-D096-4296-A5AE-30C24B69D7DE}"/>
              </a:ext>
            </a:extLst>
          </p:cNvPr>
          <p:cNvSpPr txBox="1"/>
          <p:nvPr userDrawn="1"/>
        </p:nvSpPr>
        <p:spPr>
          <a:xfrm>
            <a:off x="6210299" y="3545720"/>
            <a:ext cx="561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0" dirty="0" err="1">
                <a:latin typeface="+mj-lt"/>
              </a:rPr>
              <a:t>Simplon</a:t>
            </a:r>
            <a:r>
              <a:rPr lang="pt-BR" sz="2000" b="0" dirty="0">
                <a:latin typeface="+mj-lt"/>
              </a:rPr>
              <a:t> Mono AMHGPR 0123456 ÇÉ?!@#</a:t>
            </a:r>
            <a:endParaRPr lang="pt-BR" sz="1500" b="0" i="1" dirty="0">
              <a:latin typeface="+mj-lt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29D9B4D-546E-4DD7-9735-8A9E1F94AA2C}"/>
              </a:ext>
            </a:extLst>
          </p:cNvPr>
          <p:cNvSpPr txBox="1"/>
          <p:nvPr userDrawn="1"/>
        </p:nvSpPr>
        <p:spPr>
          <a:xfrm>
            <a:off x="6220121" y="5148642"/>
            <a:ext cx="561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0" dirty="0">
                <a:latin typeface="+mn-lt"/>
              </a:rPr>
              <a:t>Barlow AMHGPR 0123456 ÇÉ?!@#</a:t>
            </a:r>
            <a:endParaRPr lang="pt-BR" sz="1500" b="0" i="1" dirty="0">
              <a:latin typeface="+mn-lt"/>
            </a:endParaRP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4816410E-D2E9-45C9-BAF3-8179306838DC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217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Grid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03EEF499-5CE9-468A-A66F-98CAF48A5EFD}"/>
              </a:ext>
            </a:extLst>
          </p:cNvPr>
          <p:cNvSpPr txBox="1"/>
          <p:nvPr userDrawn="1"/>
        </p:nvSpPr>
        <p:spPr>
          <a:xfrm>
            <a:off x="6210300" y="1647619"/>
            <a:ext cx="368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Imagens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88785DC3-FFAE-450A-94B0-C5AABBCC652D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42900" y="2539186"/>
            <a:ext cx="54971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Na aba </a:t>
            </a:r>
            <a:r>
              <a:rPr lang="pt-BR" sz="1500" b="0" i="1" dirty="0"/>
              <a:t>EXIBIR</a:t>
            </a:r>
            <a:r>
              <a:rPr lang="pt-BR" sz="1500" dirty="0"/>
              <a:t> é possível ativar as guias (linha tracejadas em blocos), do arquivo, elas te ajudarão a alinhar o conteúdo. </a:t>
            </a:r>
          </a:p>
          <a:p>
            <a:endParaRPr lang="pt-BR" sz="1500" dirty="0"/>
          </a:p>
          <a:p>
            <a:r>
              <a:rPr lang="pt-BR" sz="1500" dirty="0"/>
              <a:t>Evite adicionar conteúdos importantes em quantidade que ultrapasse as margens da página.</a:t>
            </a:r>
          </a:p>
          <a:p>
            <a:endParaRPr lang="pt-BR" sz="1500" i="1" dirty="0"/>
          </a:p>
          <a:p>
            <a:r>
              <a:rPr lang="pt-BR" sz="1500" i="0" dirty="0"/>
              <a:t>As guias são uma forma de orientar a organização do slide, mas não devem te limitar na criação do material da apresentação.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C6C0388D-EAC6-4BB4-978C-4CAC02B35778}"/>
              </a:ext>
            </a:extLst>
          </p:cNvPr>
          <p:cNvSpPr txBox="1"/>
          <p:nvPr userDrawn="1"/>
        </p:nvSpPr>
        <p:spPr>
          <a:xfrm>
            <a:off x="6210300" y="2539186"/>
            <a:ext cx="54971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 dirty="0"/>
              <a:t>Evite utilizar imagens em baixa qualidade ou que contenham marca d’água. Aqui estão alguns sites de bancos de imagens gratuitos:</a:t>
            </a:r>
          </a:p>
          <a:p>
            <a:endParaRPr lang="pt-BR" sz="1500" i="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https://unsplash.com</a:t>
            </a:r>
            <a:endParaRPr lang="pt-BR" sz="1600" i="0" dirty="0">
              <a:solidFill>
                <a:srgbClr val="0762C8"/>
              </a:solidFill>
              <a:effectLst/>
            </a:endParaRPr>
          </a:p>
          <a:p>
            <a:endParaRPr lang="pt-BR" sz="160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https://visualhunt.com</a:t>
            </a:r>
            <a:endParaRPr lang="pt-BR" sz="1600" i="0" dirty="0">
              <a:solidFill>
                <a:srgbClr val="0762C8"/>
              </a:solidFill>
              <a:effectLst/>
            </a:endParaRPr>
          </a:p>
          <a:p>
            <a:endParaRPr lang="pt-BR" sz="160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https://www.pexels.com/pt-br/</a:t>
            </a:r>
            <a:endParaRPr lang="pt-BR" sz="1500" i="0" dirty="0"/>
          </a:p>
        </p:txBody>
      </p:sp>
    </p:spTree>
    <p:extLst>
      <p:ext uri="{BB962C8B-B14F-4D97-AF65-F5344CB8AC3E}">
        <p14:creationId xmlns:p14="http://schemas.microsoft.com/office/powerpoint/2010/main" val="3513523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Marinh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11684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Galeria PowerPoint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42900" y="2539186"/>
            <a:ext cx="54971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O PowerPoint tem sua própria galeria de imagens, ícones e ilustrações, inclusive, alguns desses itens podem ser editados</a:t>
            </a:r>
            <a:r>
              <a:rPr lang="pt-BR" sz="1500" i="0" dirty="0"/>
              <a:t>.</a:t>
            </a:r>
          </a:p>
          <a:p>
            <a:endParaRPr lang="pt-BR" sz="1500" i="0" dirty="0"/>
          </a:p>
          <a:p>
            <a:r>
              <a:rPr lang="pt-BR" sz="1500" i="0" dirty="0"/>
              <a:t>Para utilizá-los basta ir na aba INSERIR e clicar em ÍCONES, a galeria será aberta e você poderá fazer uma busca rápida.</a:t>
            </a:r>
          </a:p>
          <a:p>
            <a:endParaRPr lang="pt-BR" sz="1500" i="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57B3EAB-57D5-4F0A-A9B9-9A625434C3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35739" y="4092230"/>
            <a:ext cx="3711504" cy="242287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690E6C2-3EB5-47A5-8551-E0EC21A04C7B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2909C1D9-CBF2-4F45-A978-ED6E012197FC}"/>
              </a:ext>
            </a:extLst>
          </p:cNvPr>
          <p:cNvSpPr txBox="1"/>
          <p:nvPr userDrawn="1"/>
        </p:nvSpPr>
        <p:spPr>
          <a:xfrm>
            <a:off x="6210301" y="2539186"/>
            <a:ext cx="549718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 dirty="0"/>
              <a:t>Também é possível pesquisar imagens na internet, vá até a aba INSERIR e clique em IMAGENS, depois em IMAGENS ONLINE...</a:t>
            </a:r>
          </a:p>
          <a:p>
            <a:endParaRPr lang="pt-BR" sz="1500" i="0" dirty="0"/>
          </a:p>
          <a:p>
            <a:r>
              <a:rPr lang="pt-BR" sz="1500" i="0" dirty="0"/>
              <a:t>Uma galeria de imagens será aberta.</a:t>
            </a:r>
          </a:p>
          <a:p>
            <a:endParaRPr lang="pt-BR" sz="1500" i="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CBBBD7-2D40-40A7-92C5-970A562905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59881" y="4016514"/>
            <a:ext cx="3798022" cy="253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3998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e V2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áfico 9">
            <a:extLst>
              <a:ext uri="{FF2B5EF4-FFF2-40B4-BE49-F238E27FC236}">
                <a16:creationId xmlns:a16="http://schemas.microsoft.com/office/drawing/2014/main" id="{04024E9A-1262-48A1-A387-6005E4A2A176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E4CB4F5D-76BF-4BAA-A123-50A4EA5AE6F6}"/>
                </a:ext>
              </a:extLst>
            </p:cNvPr>
            <p:cNvSpPr/>
            <p:nvPr/>
          </p:nvSpPr>
          <p:spPr>
            <a:xfrm>
              <a:off x="0" y="0"/>
              <a:ext cx="340359" cy="1903729"/>
            </a:xfrm>
            <a:custGeom>
              <a:avLst/>
              <a:gdLst>
                <a:gd name="connsiteX0" fmla="*/ 288925 w 340359"/>
                <a:gd name="connsiteY0" fmla="*/ 0 h 1903729"/>
                <a:gd name="connsiteX1" fmla="*/ 0 w 340359"/>
                <a:gd name="connsiteY1" fmla="*/ 0 h 1903729"/>
                <a:gd name="connsiteX2" fmla="*/ 0 w 340359"/>
                <a:gd name="connsiteY2" fmla="*/ 1903730 h 1903729"/>
                <a:gd name="connsiteX3" fmla="*/ 340360 w 340359"/>
                <a:gd name="connsiteY3" fmla="*/ 544195 h 1903729"/>
                <a:gd name="connsiteX4" fmla="*/ 288925 w 340359"/>
                <a:gd name="connsiteY4" fmla="*/ 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7CAE5BB3-75AB-41BD-8B9D-0FDDD806B407}"/>
                </a:ext>
              </a:extLst>
            </p:cNvPr>
            <p:cNvSpPr/>
            <p:nvPr/>
          </p:nvSpPr>
          <p:spPr>
            <a:xfrm>
              <a:off x="6089015" y="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AD88EE2C-D2C2-446D-87E7-98F5B90A14E5}"/>
                </a:ext>
              </a:extLst>
            </p:cNvPr>
            <p:cNvSpPr/>
            <p:nvPr/>
          </p:nvSpPr>
          <p:spPr>
            <a:xfrm>
              <a:off x="11851640" y="650875"/>
              <a:ext cx="340359" cy="2769234"/>
            </a:xfrm>
            <a:custGeom>
              <a:avLst/>
              <a:gdLst>
                <a:gd name="connsiteX0" fmla="*/ 0 w 340359"/>
                <a:gd name="connsiteY0" fmla="*/ 0 h 2769234"/>
                <a:gd name="connsiteX1" fmla="*/ 0 w 340359"/>
                <a:gd name="connsiteY1" fmla="*/ 2769235 h 2769234"/>
                <a:gd name="connsiteX2" fmla="*/ 340360 w 340359"/>
                <a:gd name="connsiteY2" fmla="*/ 2769235 h 2769234"/>
                <a:gd name="connsiteX3" fmla="*/ 340360 w 340359"/>
                <a:gd name="connsiteY3" fmla="*/ 1149350 h 2769234"/>
                <a:gd name="connsiteX4" fmla="*/ 0 w 340359"/>
                <a:gd name="connsiteY4" fmla="*/ 0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26D1AE59-57CE-49FF-9DC8-1A3A5CB72D99}"/>
                </a:ext>
              </a:extLst>
            </p:cNvPr>
            <p:cNvSpPr/>
            <p:nvPr/>
          </p:nvSpPr>
          <p:spPr>
            <a:xfrm>
              <a:off x="11848465" y="0"/>
              <a:ext cx="343534" cy="1800225"/>
            </a:xfrm>
            <a:custGeom>
              <a:avLst/>
              <a:gdLst>
                <a:gd name="connsiteX0" fmla="*/ 343535 w 343534"/>
                <a:gd name="connsiteY0" fmla="*/ 1800225 h 1800225"/>
                <a:gd name="connsiteX1" fmla="*/ 343535 w 343534"/>
                <a:gd name="connsiteY1" fmla="*/ 0 h 1800225"/>
                <a:gd name="connsiteX2" fmla="*/ 0 w 343534"/>
                <a:gd name="connsiteY2" fmla="*/ 0 h 1800225"/>
                <a:gd name="connsiteX3" fmla="*/ 0 w 343534"/>
                <a:gd name="connsiteY3" fmla="*/ 531495 h 1800225"/>
                <a:gd name="connsiteX4" fmla="*/ 2540 w 343534"/>
                <a:gd name="connsiteY4" fmla="*/ 650875 h 1800225"/>
                <a:gd name="connsiteX5" fmla="*/ 2540 w 343534"/>
                <a:gd name="connsiteY5" fmla="*/ 643255 h 1800225"/>
                <a:gd name="connsiteX6" fmla="*/ 343535 w 343534"/>
                <a:gd name="connsiteY6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0368425D-9A9D-4C26-B0E8-8E0DA2D16331}"/>
                </a:ext>
              </a:extLst>
            </p:cNvPr>
            <p:cNvSpPr/>
            <p:nvPr/>
          </p:nvSpPr>
          <p:spPr>
            <a:xfrm>
              <a:off x="11851640" y="643890"/>
              <a:ext cx="340359" cy="1156334"/>
            </a:xfrm>
            <a:custGeom>
              <a:avLst/>
              <a:gdLst>
                <a:gd name="connsiteX0" fmla="*/ 340360 w 340359"/>
                <a:gd name="connsiteY0" fmla="*/ 1156335 h 1156334"/>
                <a:gd name="connsiteX1" fmla="*/ 0 w 340359"/>
                <a:gd name="connsiteY1" fmla="*/ 0 h 1156334"/>
                <a:gd name="connsiteX2" fmla="*/ 0 w 340359"/>
                <a:gd name="connsiteY2" fmla="*/ 7620 h 1156334"/>
                <a:gd name="connsiteX3" fmla="*/ 340360 w 340359"/>
                <a:gd name="connsiteY3" fmla="*/ 1156335 h 1156334"/>
                <a:gd name="connsiteX4" fmla="*/ 340360 w 340359"/>
                <a:gd name="connsiteY4" fmla="*/ 1156335 h 115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28108017-2118-4681-94C8-669A785576FB}"/>
                </a:ext>
              </a:extLst>
            </p:cNvPr>
            <p:cNvSpPr/>
            <p:nvPr/>
          </p:nvSpPr>
          <p:spPr>
            <a:xfrm>
              <a:off x="11851640" y="4954270"/>
              <a:ext cx="340359" cy="1903729"/>
            </a:xfrm>
            <a:custGeom>
              <a:avLst/>
              <a:gdLst>
                <a:gd name="connsiteX0" fmla="*/ 51435 w 340359"/>
                <a:gd name="connsiteY0" fmla="*/ 1903730 h 1903729"/>
                <a:gd name="connsiteX1" fmla="*/ 340360 w 340359"/>
                <a:gd name="connsiteY1" fmla="*/ 1903730 h 1903729"/>
                <a:gd name="connsiteX2" fmla="*/ 340360 w 340359"/>
                <a:gd name="connsiteY2" fmla="*/ 0 h 1903729"/>
                <a:gd name="connsiteX3" fmla="*/ 0 w 340359"/>
                <a:gd name="connsiteY3" fmla="*/ 1360170 h 1903729"/>
                <a:gd name="connsiteX4" fmla="*/ 51435 w 340359"/>
                <a:gd name="connsiteY4" fmla="*/ 190373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4A1E025-DB4A-4BFA-AADA-BBFCE91CDE51}"/>
                </a:ext>
              </a:extLst>
            </p:cNvPr>
            <p:cNvSpPr/>
            <p:nvPr/>
          </p:nvSpPr>
          <p:spPr>
            <a:xfrm>
              <a:off x="1416050" y="650240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326037A0-471C-4A9B-A856-0255C5C642F9}"/>
                </a:ext>
              </a:extLst>
            </p:cNvPr>
            <p:cNvSpPr/>
            <p:nvPr/>
          </p:nvSpPr>
          <p:spPr>
            <a:xfrm>
              <a:off x="0" y="3437890"/>
              <a:ext cx="340359" cy="2769234"/>
            </a:xfrm>
            <a:custGeom>
              <a:avLst/>
              <a:gdLst>
                <a:gd name="connsiteX0" fmla="*/ 340360 w 340359"/>
                <a:gd name="connsiteY0" fmla="*/ 2769235 h 2769234"/>
                <a:gd name="connsiteX1" fmla="*/ 340360 w 340359"/>
                <a:gd name="connsiteY1" fmla="*/ 0 h 2769234"/>
                <a:gd name="connsiteX2" fmla="*/ 0 w 340359"/>
                <a:gd name="connsiteY2" fmla="*/ 0 h 2769234"/>
                <a:gd name="connsiteX3" fmla="*/ 0 w 340359"/>
                <a:gd name="connsiteY3" fmla="*/ 1619885 h 2769234"/>
                <a:gd name="connsiteX4" fmla="*/ 340360 w 340359"/>
                <a:gd name="connsiteY4" fmla="*/ 2769235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FB4436F-D9D5-4AAF-A798-53F32CA8FC65}"/>
                </a:ext>
              </a:extLst>
            </p:cNvPr>
            <p:cNvSpPr/>
            <p:nvPr/>
          </p:nvSpPr>
          <p:spPr>
            <a:xfrm>
              <a:off x="0" y="5057775"/>
              <a:ext cx="343534" cy="1800225"/>
            </a:xfrm>
            <a:custGeom>
              <a:avLst/>
              <a:gdLst>
                <a:gd name="connsiteX0" fmla="*/ 0 w 343534"/>
                <a:gd name="connsiteY0" fmla="*/ 0 h 1800225"/>
                <a:gd name="connsiteX1" fmla="*/ 0 w 343534"/>
                <a:gd name="connsiteY1" fmla="*/ 1800225 h 1800225"/>
                <a:gd name="connsiteX2" fmla="*/ 343535 w 343534"/>
                <a:gd name="connsiteY2" fmla="*/ 1800225 h 1800225"/>
                <a:gd name="connsiteX3" fmla="*/ 343535 w 343534"/>
                <a:gd name="connsiteY3" fmla="*/ 1268730 h 1800225"/>
                <a:gd name="connsiteX4" fmla="*/ 340995 w 343534"/>
                <a:gd name="connsiteY4" fmla="*/ 1149350 h 1800225"/>
                <a:gd name="connsiteX5" fmla="*/ 340995 w 343534"/>
                <a:gd name="connsiteY5" fmla="*/ 1156970 h 1800225"/>
                <a:gd name="connsiteX6" fmla="*/ 0 w 343534"/>
                <a:gd name="connsiteY6" fmla="*/ 0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2BC87CB6-AD7D-4CFE-82D0-139A1EC3C079}"/>
                </a:ext>
              </a:extLst>
            </p:cNvPr>
            <p:cNvSpPr/>
            <p:nvPr/>
          </p:nvSpPr>
          <p:spPr>
            <a:xfrm>
              <a:off x="0" y="5057775"/>
              <a:ext cx="340359" cy="1156970"/>
            </a:xfrm>
            <a:custGeom>
              <a:avLst/>
              <a:gdLst>
                <a:gd name="connsiteX0" fmla="*/ 340360 w 340359"/>
                <a:gd name="connsiteY0" fmla="*/ 1156970 h 1156970"/>
                <a:gd name="connsiteX1" fmla="*/ 340360 w 340359"/>
                <a:gd name="connsiteY1" fmla="*/ 1149350 h 1156970"/>
                <a:gd name="connsiteX2" fmla="*/ 0 w 340359"/>
                <a:gd name="connsiteY2" fmla="*/ 0 h 1156970"/>
                <a:gd name="connsiteX3" fmla="*/ 0 w 340359"/>
                <a:gd name="connsiteY3" fmla="*/ 635 h 1156970"/>
                <a:gd name="connsiteX4" fmla="*/ 340360 w 340359"/>
                <a:gd name="connsiteY4" fmla="*/ 1156970 h 115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956432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Amarel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854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Ros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970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Klei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5492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3F16C-7418-4486-AFC1-8FF952288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8700" y="983673"/>
            <a:ext cx="7594600" cy="730828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Nome da Matéria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315EE4-FF0F-4B6F-B07B-139C4E0C62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89175" y="4003241"/>
            <a:ext cx="7604126" cy="471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None/>
              <a:defRPr sz="3000" b="1">
                <a:solidFill>
                  <a:schemeClr val="accent1"/>
                </a:solidFill>
              </a:defRPr>
            </a:lvl1pPr>
            <a:lvl2pPr marL="0" indent="0">
              <a:lnSpc>
                <a:spcPts val="3000"/>
              </a:lnSpc>
              <a:buFont typeface="Arial" panose="020B0604020202020204" pitchFamily="34" charset="0"/>
              <a:buNone/>
              <a:defRPr sz="25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/>
              <a:t>Nome da pessoa Líder Pedagógica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54A57971-BA4C-4A84-90A4-B490D1E510C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89175" y="2819689"/>
            <a:ext cx="7612063" cy="4710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r>
              <a:rPr lang="pt-BR" dirty="0"/>
              <a:t>Assunto da Aula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62853A17-2BB4-4D71-9116-0305ED3AF4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98701" y="4702896"/>
            <a:ext cx="7602538" cy="4336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highlight>
                  <a:srgbClr val="63B1BC"/>
                </a:highlight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E-mail de contato</a:t>
            </a:r>
          </a:p>
        </p:txBody>
      </p:sp>
      <p:sp>
        <p:nvSpPr>
          <p:cNvPr id="3" name="Retângulo: Cantos Superiores Arredondados 2">
            <a:extLst>
              <a:ext uri="{FF2B5EF4-FFF2-40B4-BE49-F238E27FC236}">
                <a16:creationId xmlns:a16="http://schemas.microsoft.com/office/drawing/2014/main" id="{F2B8FBE0-1B82-4AB0-9481-3E2DF8690DB2}"/>
              </a:ext>
            </a:extLst>
          </p:cNvPr>
          <p:cNvSpPr/>
          <p:nvPr userDrawn="1"/>
        </p:nvSpPr>
        <p:spPr>
          <a:xfrm rot="10800000">
            <a:off x="-1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Superiores Arredondados 12">
            <a:extLst>
              <a:ext uri="{FF2B5EF4-FFF2-40B4-BE49-F238E27FC236}">
                <a16:creationId xmlns:a16="http://schemas.microsoft.com/office/drawing/2014/main" id="{4498AB19-E01D-4FC6-8F29-56C69DEC3978}"/>
              </a:ext>
            </a:extLst>
          </p:cNvPr>
          <p:cNvSpPr/>
          <p:nvPr userDrawn="1"/>
        </p:nvSpPr>
        <p:spPr>
          <a:xfrm>
            <a:off x="11831638" y="5083175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FAE5BC9-EFA3-42BC-8761-EAD18CC25D4F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545E628-73E6-4B8A-B0C5-9B46448F5CB8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96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0" y="1943100"/>
            <a:ext cx="7577138" cy="455453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ts val="32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500"/>
            </a:lvl1pPr>
          </a:lstStyle>
          <a:p>
            <a:pPr lvl="0"/>
            <a:r>
              <a:rPr lang="pt-BR" dirty="0"/>
              <a:t>Adicione os tópicos mais importantes que serão abordados na aula;</a:t>
            </a:r>
          </a:p>
          <a:p>
            <a:pPr lvl="0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BEECE5D-B72A-4923-A297-A6B7EA4150AE}"/>
              </a:ext>
            </a:extLst>
          </p:cNvPr>
          <p:cNvSpPr/>
          <p:nvPr userDrawn="1"/>
        </p:nvSpPr>
        <p:spPr>
          <a:xfrm>
            <a:off x="0" y="0"/>
            <a:ext cx="3587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CE8384E-FD66-464F-B3F5-436D6A9E7416}"/>
              </a:ext>
            </a:extLst>
          </p:cNvPr>
          <p:cNvSpPr txBox="1"/>
          <p:nvPr userDrawn="1"/>
        </p:nvSpPr>
        <p:spPr>
          <a:xfrm>
            <a:off x="2298700" y="1014737"/>
            <a:ext cx="75771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 dirty="0">
                <a:latin typeface="+mj-lt"/>
              </a:rPr>
              <a:t>Tópicos da Aula</a:t>
            </a:r>
          </a:p>
        </p:txBody>
      </p:sp>
    </p:spTree>
    <p:extLst>
      <p:ext uri="{BB962C8B-B14F-4D97-AF65-F5344CB8AC3E}">
        <p14:creationId xmlns:p14="http://schemas.microsoft.com/office/powerpoint/2010/main" val="21656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_2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15277A3E-3943-4F88-826E-502F06B86DD5}"/>
              </a:ext>
            </a:extLst>
          </p:cNvPr>
          <p:cNvSpPr/>
          <p:nvPr userDrawn="1"/>
        </p:nvSpPr>
        <p:spPr>
          <a:xfrm>
            <a:off x="1" y="0"/>
            <a:ext cx="20701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9261" y="1943100"/>
            <a:ext cx="7572375" cy="455453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ts val="32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500"/>
            </a:lvl1pPr>
          </a:lstStyle>
          <a:p>
            <a:pPr lvl="0"/>
            <a:r>
              <a:rPr lang="pt-BR" dirty="0"/>
              <a:t>Adicione os tópicos mais importantes que serão abordados na aula;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9261" y="1054027"/>
            <a:ext cx="7572375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Tópicos da Aula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436D7B-D52A-475D-8104-6D81DC7E33E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8775" y="358775"/>
            <a:ext cx="3667125" cy="6156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11BFE00-79D9-452B-A7C1-A6C77A9CE30E}"/>
              </a:ext>
            </a:extLst>
          </p:cNvPr>
          <p:cNvSpPr/>
          <p:nvPr userDrawn="1"/>
        </p:nvSpPr>
        <p:spPr>
          <a:xfrm>
            <a:off x="11849100" y="6515100"/>
            <a:ext cx="342900" cy="34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68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797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5" r:id="rId4"/>
    <p:sldLayoutId id="2147483650" r:id="rId5"/>
    <p:sldLayoutId id="2147483652" r:id="rId6"/>
    <p:sldLayoutId id="2147483653" r:id="rId7"/>
    <p:sldLayoutId id="2147483657" r:id="rId8"/>
    <p:sldLayoutId id="2147483658" r:id="rId9"/>
    <p:sldLayoutId id="2147483673" r:id="rId10"/>
    <p:sldLayoutId id="2147483674" r:id="rId11"/>
    <p:sldLayoutId id="2147483671" r:id="rId12"/>
    <p:sldLayoutId id="2147483660" r:id="rId13"/>
    <p:sldLayoutId id="2147483661" r:id="rId14"/>
    <p:sldLayoutId id="2147483679" r:id="rId15"/>
    <p:sldLayoutId id="2147483672" r:id="rId16"/>
    <p:sldLayoutId id="2147483678" r:id="rId17"/>
    <p:sldLayoutId id="2147483662" r:id="rId18"/>
    <p:sldLayoutId id="2147483663" r:id="rId19"/>
    <p:sldLayoutId id="2147483680" r:id="rId20"/>
    <p:sldLayoutId id="2147483664" r:id="rId21"/>
    <p:sldLayoutId id="2147483665" r:id="rId22"/>
    <p:sldLayoutId id="2147483666" r:id="rId23"/>
    <p:sldLayoutId id="2147483667" r:id="rId24"/>
    <p:sldLayoutId id="2147483668" r:id="rId25"/>
    <p:sldLayoutId id="2147483669" r:id="rId26"/>
    <p:sldLayoutId id="2147483670" r:id="rId27"/>
    <p:sldLayoutId id="2147483675" r:id="rId28"/>
    <p:sldLayoutId id="2147483676" r:id="rId29"/>
    <p:sldLayoutId id="2147483677" r:id="rId30"/>
    <p:sldLayoutId id="2147483681" r:id="rId3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00FF00"/>
          </p15:clr>
        </p15:guide>
        <p15:guide id="2" pos="7680" userDrawn="1">
          <p15:clr>
            <a:srgbClr val="00FF00"/>
          </p15:clr>
        </p15:guide>
        <p15:guide id="3" pos="216" userDrawn="1">
          <p15:clr>
            <a:srgbClr val="00FF00"/>
          </p15:clr>
        </p15:guide>
        <p15:guide id="4" pos="1304" userDrawn="1">
          <p15:clr>
            <a:srgbClr val="00FF00"/>
          </p15:clr>
        </p15:guide>
        <p15:guide id="5" pos="1448" userDrawn="1">
          <p15:clr>
            <a:srgbClr val="00FF00"/>
          </p15:clr>
        </p15:guide>
        <p15:guide id="6" pos="2536" userDrawn="1">
          <p15:clr>
            <a:srgbClr val="00FF00"/>
          </p15:clr>
        </p15:guide>
        <p15:guide id="7" pos="2680" userDrawn="1">
          <p15:clr>
            <a:srgbClr val="00FF00"/>
          </p15:clr>
        </p15:guide>
        <p15:guide id="8" pos="3768" userDrawn="1">
          <p15:clr>
            <a:srgbClr val="00FF00"/>
          </p15:clr>
        </p15:guide>
        <p15:guide id="9" pos="3912" userDrawn="1">
          <p15:clr>
            <a:srgbClr val="00FF00"/>
          </p15:clr>
        </p15:guide>
        <p15:guide id="10" pos="5000" userDrawn="1">
          <p15:clr>
            <a:srgbClr val="00FF00"/>
          </p15:clr>
        </p15:guide>
        <p15:guide id="11" pos="5144" userDrawn="1">
          <p15:clr>
            <a:srgbClr val="00FF00"/>
          </p15:clr>
        </p15:guide>
        <p15:guide id="12" pos="6232" userDrawn="1">
          <p15:clr>
            <a:srgbClr val="00FF00"/>
          </p15:clr>
        </p15:guide>
        <p15:guide id="13" pos="6376" userDrawn="1">
          <p15:clr>
            <a:srgbClr val="00FF00"/>
          </p15:clr>
        </p15:guide>
        <p15:guide id="14" pos="7464" userDrawn="1">
          <p15:clr>
            <a:srgbClr val="00FF00"/>
          </p15:clr>
        </p15:guide>
        <p15:guide id="15" orient="horz" userDrawn="1">
          <p15:clr>
            <a:srgbClr val="00FF00"/>
          </p15:clr>
        </p15:guide>
        <p15:guide id="16" orient="horz" pos="4320" userDrawn="1">
          <p15:clr>
            <a:srgbClr val="00FF00"/>
          </p15:clr>
        </p15:guide>
        <p15:guide id="17" orient="horz" pos="216" userDrawn="1">
          <p15:clr>
            <a:srgbClr val="00FF00"/>
          </p15:clr>
        </p15:guide>
        <p15:guide id="18" orient="horz" pos="1080" userDrawn="1">
          <p15:clr>
            <a:srgbClr val="00FF00"/>
          </p15:clr>
        </p15:guide>
        <p15:guide id="19" orient="horz" pos="1224" userDrawn="1">
          <p15:clr>
            <a:srgbClr val="00FF00"/>
          </p15:clr>
        </p15:guide>
        <p15:guide id="20" orient="horz" pos="2088" userDrawn="1">
          <p15:clr>
            <a:srgbClr val="00FF00"/>
          </p15:clr>
        </p15:guide>
        <p15:guide id="21" orient="horz" pos="2232" userDrawn="1">
          <p15:clr>
            <a:srgbClr val="00FF00"/>
          </p15:clr>
        </p15:guide>
        <p15:guide id="22" orient="horz" pos="3096" userDrawn="1">
          <p15:clr>
            <a:srgbClr val="00FF00"/>
          </p15:clr>
        </p15:guide>
        <p15:guide id="23" orient="horz" pos="3240" userDrawn="1">
          <p15:clr>
            <a:srgbClr val="00FF00"/>
          </p15:clr>
        </p15:guide>
        <p15:guide id="24" orient="horz" pos="4104" userDrawn="1">
          <p15:clr>
            <a:srgbClr val="00FF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4294967295"/>
          </p:nvPr>
        </p:nvSpPr>
        <p:spPr>
          <a:xfrm>
            <a:off x="520375" y="66948"/>
            <a:ext cx="10858825" cy="693738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marL="0" indent="0">
              <a:buNone/>
            </a:pPr>
            <a:r>
              <a:rPr lang="pt-BR" sz="3250" dirty="0"/>
              <a:t>Diagrama de Container</a:t>
            </a:r>
            <a:endParaRPr lang="pt-BR" sz="3265" dirty="0"/>
          </a:p>
          <a:p>
            <a:pPr marL="0" indent="0">
              <a:buNone/>
            </a:pPr>
            <a:endParaRPr lang="pt-BR" sz="3265" dirty="0"/>
          </a:p>
        </p:txBody>
      </p:sp>
      <p:sp>
        <p:nvSpPr>
          <p:cNvPr id="7" name="Fluxograma: Disco Magnético 6">
            <a:extLst>
              <a:ext uri="{FF2B5EF4-FFF2-40B4-BE49-F238E27FC236}">
                <a16:creationId xmlns:a16="http://schemas.microsoft.com/office/drawing/2014/main" id="{8C9583AC-D792-41E0-B4A5-F84CCCBD2214}"/>
              </a:ext>
            </a:extLst>
          </p:cNvPr>
          <p:cNvSpPr/>
          <p:nvPr/>
        </p:nvSpPr>
        <p:spPr>
          <a:xfrm>
            <a:off x="2589379" y="1017006"/>
            <a:ext cx="2131712" cy="2202412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7737C901-63D2-4B09-A235-AFC66659F7BF}"/>
              </a:ext>
            </a:extLst>
          </p:cNvPr>
          <p:cNvCxnSpPr>
            <a:cxnSpLocks/>
          </p:cNvCxnSpPr>
          <p:nvPr/>
        </p:nvCxnSpPr>
        <p:spPr>
          <a:xfrm flipH="1" flipV="1">
            <a:off x="4721090" y="2089458"/>
            <a:ext cx="1481675" cy="205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38">
            <a:extLst>
              <a:ext uri="{FF2B5EF4-FFF2-40B4-BE49-F238E27FC236}">
                <a16:creationId xmlns:a16="http://schemas.microsoft.com/office/drawing/2014/main" id="{96A5A1E7-F50C-4092-972A-5DC756AB3F1F}"/>
              </a:ext>
            </a:extLst>
          </p:cNvPr>
          <p:cNvGrpSpPr/>
          <p:nvPr/>
        </p:nvGrpSpPr>
        <p:grpSpPr>
          <a:xfrm>
            <a:off x="6037481" y="1277351"/>
            <a:ext cx="2528916" cy="1785470"/>
            <a:chOff x="8741678" y="1501253"/>
            <a:chExt cx="2566458" cy="2016224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2ECD0671-69B4-4A7F-87A3-D043B6999F3D}"/>
                </a:ext>
              </a:extLst>
            </p:cNvPr>
            <p:cNvSpPr/>
            <p:nvPr/>
          </p:nvSpPr>
          <p:spPr>
            <a:xfrm>
              <a:off x="8843374" y="1501253"/>
              <a:ext cx="2376264" cy="2016224"/>
            </a:xfrm>
            <a:prstGeom prst="rect">
              <a:avLst/>
            </a:prstGeom>
            <a:solidFill>
              <a:srgbClr val="32B9CD"/>
            </a:solidFill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4585C04B-E324-4D9F-8D39-3627B02FAD96}"/>
                </a:ext>
              </a:extLst>
            </p:cNvPr>
            <p:cNvSpPr/>
            <p:nvPr/>
          </p:nvSpPr>
          <p:spPr>
            <a:xfrm>
              <a:off x="8741678" y="1583056"/>
              <a:ext cx="2566458" cy="923479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lvl="0" algn="ctr">
                <a:defRPr/>
              </a:pPr>
              <a:r>
                <a:rPr lang="pt-BR" sz="1814" b="1" dirty="0" err="1">
                  <a:solidFill>
                    <a:prstClr val="white"/>
                  </a:solidFill>
                </a:rPr>
                <a:t>Microservice</a:t>
              </a:r>
              <a:endParaRPr lang="pt-BR" sz="1814" b="1" dirty="0">
                <a:solidFill>
                  <a:prstClr val="white"/>
                </a:solidFill>
              </a:endParaRPr>
            </a:p>
            <a:p>
              <a:pPr algn="ctr">
                <a:defRPr/>
              </a:pPr>
              <a:r>
                <a:rPr lang="pt-BR" sz="1450" dirty="0">
                  <a:solidFill>
                    <a:schemeClr val="bg1"/>
                  </a:solidFill>
                </a:rPr>
                <a:t>[Container: Spring Boot,</a:t>
              </a:r>
            </a:p>
            <a:p>
              <a:pPr algn="ctr">
                <a:defRPr/>
              </a:pPr>
              <a:r>
                <a:rPr lang="pt-BR" sz="1450" dirty="0" err="1">
                  <a:solidFill>
                    <a:schemeClr val="bg1"/>
                  </a:solidFill>
                </a:rPr>
                <a:t>NodeJs</a:t>
              </a:r>
              <a:r>
                <a:rPr lang="pt-BR" sz="1450" dirty="0">
                  <a:solidFill>
                    <a:schemeClr val="bg1"/>
                  </a:solidFill>
                </a:rPr>
                <a:t> e </a:t>
              </a:r>
              <a:r>
                <a:rPr lang="pt-BR" sz="1450" dirty="0" err="1">
                  <a:solidFill>
                    <a:schemeClr val="bg1"/>
                  </a:solidFill>
                </a:rPr>
                <a:t>Axios</a:t>
              </a:r>
              <a:r>
                <a:rPr lang="pt-BR" sz="1450" dirty="0">
                  <a:solidFill>
                    <a:schemeClr val="bg1"/>
                  </a:solidFill>
                </a:rPr>
                <a:t>]</a:t>
              </a:r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2" name="Retângulo 20">
              <a:extLst>
                <a:ext uri="{FF2B5EF4-FFF2-40B4-BE49-F238E27FC236}">
                  <a16:creationId xmlns:a16="http://schemas.microsoft.com/office/drawing/2014/main" id="{6EC63E47-717E-481D-9D41-429190EDABA5}"/>
                </a:ext>
              </a:extLst>
            </p:cNvPr>
            <p:cNvSpPr/>
            <p:nvPr/>
          </p:nvSpPr>
          <p:spPr>
            <a:xfrm>
              <a:off x="8924638" y="2439785"/>
              <a:ext cx="2307052" cy="593872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algn="ctr">
                <a:defRPr/>
              </a:pPr>
              <a:r>
                <a:rPr lang="pt-BR" sz="1450" dirty="0">
                  <a:solidFill>
                    <a:schemeClr val="bg1"/>
                  </a:solidFill>
                </a:rPr>
                <a:t>REST API: CRUD, gera </a:t>
              </a:r>
              <a:r>
                <a:rPr lang="pt-BR" sz="1450" dirty="0" err="1">
                  <a:solidFill>
                    <a:schemeClr val="bg1"/>
                  </a:solidFill>
                </a:rPr>
                <a:t>csv</a:t>
              </a:r>
              <a:r>
                <a:rPr lang="pt-BR" sz="1450" dirty="0">
                  <a:solidFill>
                    <a:schemeClr val="bg1"/>
                  </a:solidFill>
                </a:rPr>
                <a:t>.</a:t>
              </a:r>
            </a:p>
          </p:txBody>
        </p:sp>
      </p:grpSp>
      <p:sp>
        <p:nvSpPr>
          <p:cNvPr id="36" name="Retângulo 20">
            <a:extLst>
              <a:ext uri="{FF2B5EF4-FFF2-40B4-BE49-F238E27FC236}">
                <a16:creationId xmlns:a16="http://schemas.microsoft.com/office/drawing/2014/main" id="{AABD5F77-D667-4421-BBBE-A795ECC292A6}"/>
              </a:ext>
            </a:extLst>
          </p:cNvPr>
          <p:cNvSpPr/>
          <p:nvPr/>
        </p:nvSpPr>
        <p:spPr>
          <a:xfrm>
            <a:off x="2483911" y="1726370"/>
            <a:ext cx="2327633" cy="59477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 algn="ctr">
              <a:defRPr/>
            </a:pPr>
            <a:r>
              <a:rPr lang="pt-BR" b="1" dirty="0" err="1">
                <a:solidFill>
                  <a:schemeClr val="bg1"/>
                </a:solidFill>
              </a:rPr>
              <a:t>Database</a:t>
            </a:r>
            <a:endParaRPr lang="pt-BR" b="1" dirty="0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pt-BR" sz="1450" dirty="0">
                <a:solidFill>
                  <a:schemeClr val="bg1"/>
                </a:solidFill>
              </a:rPr>
              <a:t>[Container: MS Azure]</a:t>
            </a:r>
          </a:p>
        </p:txBody>
      </p:sp>
      <p:sp>
        <p:nvSpPr>
          <p:cNvPr id="37" name="Retângulo 20">
            <a:extLst>
              <a:ext uri="{FF2B5EF4-FFF2-40B4-BE49-F238E27FC236}">
                <a16:creationId xmlns:a16="http://schemas.microsoft.com/office/drawing/2014/main" id="{1DA57CAA-1BF0-4220-A510-57A893B3D2A9}"/>
              </a:ext>
            </a:extLst>
          </p:cNvPr>
          <p:cNvSpPr/>
          <p:nvPr/>
        </p:nvSpPr>
        <p:spPr>
          <a:xfrm>
            <a:off x="2486267" y="2508839"/>
            <a:ext cx="2327633" cy="53860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/>
            </a:pPr>
            <a:r>
              <a:rPr lang="pt-BR" sz="1450" dirty="0">
                <a:solidFill>
                  <a:srgbClr val="FFFFFF"/>
                </a:solidFill>
              </a:rPr>
              <a:t>-Armazena cadastro</a:t>
            </a:r>
          </a:p>
          <a:p>
            <a:pPr algn="ctr">
              <a:defRPr/>
            </a:pPr>
            <a:r>
              <a:rPr lang="pt-BR" sz="1450" dirty="0">
                <a:solidFill>
                  <a:srgbClr val="FFFFFF"/>
                </a:solidFill>
              </a:rPr>
              <a:t>-Hospeda o site</a:t>
            </a:r>
          </a:p>
        </p:txBody>
      </p:sp>
      <p:grpSp>
        <p:nvGrpSpPr>
          <p:cNvPr id="2" name="Group 36">
            <a:extLst>
              <a:ext uri="{FF2B5EF4-FFF2-40B4-BE49-F238E27FC236}">
                <a16:creationId xmlns:a16="http://schemas.microsoft.com/office/drawing/2014/main" id="{64912993-92CA-E7D5-2866-40584321C099}"/>
              </a:ext>
            </a:extLst>
          </p:cNvPr>
          <p:cNvGrpSpPr/>
          <p:nvPr/>
        </p:nvGrpSpPr>
        <p:grpSpPr>
          <a:xfrm>
            <a:off x="7900307" y="4277174"/>
            <a:ext cx="2329562" cy="1835287"/>
            <a:chOff x="7107169" y="4647092"/>
            <a:chExt cx="2568583" cy="2023595"/>
          </a:xfrm>
        </p:grpSpPr>
        <p:sp>
          <p:nvSpPr>
            <p:cNvPr id="33" name="Retângulo 6">
              <a:extLst>
                <a:ext uri="{FF2B5EF4-FFF2-40B4-BE49-F238E27FC236}">
                  <a16:creationId xmlns:a16="http://schemas.microsoft.com/office/drawing/2014/main" id="{4E0A334B-1763-B570-CCB0-663A261064AF}"/>
                </a:ext>
              </a:extLst>
            </p:cNvPr>
            <p:cNvSpPr/>
            <p:nvPr/>
          </p:nvSpPr>
          <p:spPr>
            <a:xfrm>
              <a:off x="7149338" y="4654462"/>
              <a:ext cx="2463283" cy="2016225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4" name="Retângulo 20">
              <a:extLst>
                <a:ext uri="{FF2B5EF4-FFF2-40B4-BE49-F238E27FC236}">
                  <a16:creationId xmlns:a16="http://schemas.microsoft.com/office/drawing/2014/main" id="{7401793E-35BD-2B7A-4219-B70130D9E7E9}"/>
                </a:ext>
              </a:extLst>
            </p:cNvPr>
            <p:cNvSpPr/>
            <p:nvPr/>
          </p:nvSpPr>
          <p:spPr>
            <a:xfrm>
              <a:off x="7109294" y="4647092"/>
              <a:ext cx="2566458" cy="120471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algn="ctr">
                <a:defRPr/>
              </a:pPr>
              <a:r>
                <a:rPr lang="pt-BR" b="1" dirty="0" err="1">
                  <a:solidFill>
                    <a:schemeClr val="bg1"/>
                  </a:solidFill>
                </a:rPr>
                <a:t>ClientSide</a:t>
              </a:r>
              <a:r>
                <a:rPr lang="pt-BR" b="1" dirty="0">
                  <a:solidFill>
                    <a:schemeClr val="bg1"/>
                  </a:solidFill>
                </a:rPr>
                <a:t> Web </a:t>
              </a:r>
              <a:endParaRPr lang="en-US" dirty="0">
                <a:solidFill>
                  <a:schemeClr val="bg1"/>
                </a:solidFill>
              </a:endParaRPr>
            </a:p>
            <a:p>
              <a:pPr algn="ctr">
                <a:defRPr/>
              </a:pPr>
              <a:r>
                <a:rPr lang="pt-BR" b="1" dirty="0" err="1">
                  <a:solidFill>
                    <a:schemeClr val="bg1"/>
                  </a:solidFill>
                </a:rPr>
                <a:t>Frontend</a:t>
              </a:r>
              <a:endParaRPr lang="pt-BR" dirty="0" err="1">
                <a:solidFill>
                  <a:schemeClr val="bg1"/>
                </a:solidFill>
              </a:endParaRPr>
            </a:p>
            <a:p>
              <a:pPr algn="ctr">
                <a:defRPr/>
              </a:pPr>
              <a:r>
                <a:rPr lang="pt-BR" sz="1450" dirty="0">
                  <a:solidFill>
                    <a:schemeClr val="bg1"/>
                  </a:solidFill>
                </a:rPr>
                <a:t>[Container: HTML, </a:t>
              </a:r>
            </a:p>
            <a:p>
              <a:pPr algn="ctr">
                <a:defRPr/>
              </a:pPr>
              <a:r>
                <a:rPr lang="pt-BR" sz="1450" dirty="0">
                  <a:solidFill>
                    <a:schemeClr val="bg1"/>
                  </a:solidFill>
                </a:rPr>
                <a:t>CSS]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35" name="Retângulo 20">
              <a:extLst>
                <a:ext uri="{FF2B5EF4-FFF2-40B4-BE49-F238E27FC236}">
                  <a16:creationId xmlns:a16="http://schemas.microsoft.com/office/drawing/2014/main" id="{38305378-1806-971C-7089-EEC45E1982F8}"/>
                </a:ext>
              </a:extLst>
            </p:cNvPr>
            <p:cNvSpPr/>
            <p:nvPr/>
          </p:nvSpPr>
          <p:spPr>
            <a:xfrm>
              <a:off x="7107169" y="5835783"/>
              <a:ext cx="2566458" cy="59387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algn="ctr">
                <a:defRPr/>
              </a:pPr>
              <a:r>
                <a:rPr lang="pt-BR" sz="1450" dirty="0">
                  <a:solidFill>
                    <a:schemeClr val="bg1"/>
                  </a:solidFill>
                </a:rPr>
                <a:t>Site Institucional,</a:t>
              </a:r>
              <a:endParaRPr lang="en-US">
                <a:solidFill>
                  <a:schemeClr val="bg1"/>
                </a:solidFill>
              </a:endParaRPr>
            </a:p>
            <a:p>
              <a:pPr algn="ctr">
                <a:defRPr/>
              </a:pPr>
              <a:r>
                <a:rPr lang="pt-BR" sz="1450" dirty="0">
                  <a:solidFill>
                    <a:schemeClr val="bg1"/>
                  </a:solidFill>
                </a:rPr>
                <a:t>Aplicação Web</a:t>
              </a:r>
              <a:endParaRPr lang="pt-BR">
                <a:solidFill>
                  <a:schemeClr val="bg1"/>
                </a:solidFill>
              </a:endParaRPr>
            </a:p>
          </p:txBody>
        </p:sp>
      </p:grpSp>
      <p:cxnSp>
        <p:nvCxnSpPr>
          <p:cNvPr id="3" name="Conector de Seta Reta 7">
            <a:extLst>
              <a:ext uri="{FF2B5EF4-FFF2-40B4-BE49-F238E27FC236}">
                <a16:creationId xmlns:a16="http://schemas.microsoft.com/office/drawing/2014/main" id="{28F7BE9B-49C2-8DEC-0970-949D02318B69}"/>
              </a:ext>
            </a:extLst>
          </p:cNvPr>
          <p:cNvCxnSpPr>
            <a:cxnSpLocks/>
          </p:cNvCxnSpPr>
          <p:nvPr/>
        </p:nvCxnSpPr>
        <p:spPr>
          <a:xfrm flipV="1">
            <a:off x="6340787" y="3075745"/>
            <a:ext cx="833079" cy="1209747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36">
            <a:extLst>
              <a:ext uri="{FF2B5EF4-FFF2-40B4-BE49-F238E27FC236}">
                <a16:creationId xmlns:a16="http://schemas.microsoft.com/office/drawing/2014/main" id="{BE3416AA-155D-E14F-0835-D4753F3594D7}"/>
              </a:ext>
            </a:extLst>
          </p:cNvPr>
          <p:cNvGrpSpPr/>
          <p:nvPr/>
        </p:nvGrpSpPr>
        <p:grpSpPr>
          <a:xfrm>
            <a:off x="4774669" y="4314556"/>
            <a:ext cx="2329562" cy="1835287"/>
            <a:chOff x="7107169" y="4647092"/>
            <a:chExt cx="2568583" cy="2023595"/>
          </a:xfrm>
        </p:grpSpPr>
        <p:sp>
          <p:nvSpPr>
            <p:cNvPr id="47" name="Retângulo 6">
              <a:extLst>
                <a:ext uri="{FF2B5EF4-FFF2-40B4-BE49-F238E27FC236}">
                  <a16:creationId xmlns:a16="http://schemas.microsoft.com/office/drawing/2014/main" id="{2850704F-BF64-57D5-A0CF-1020E67CBBAD}"/>
                </a:ext>
              </a:extLst>
            </p:cNvPr>
            <p:cNvSpPr/>
            <p:nvPr/>
          </p:nvSpPr>
          <p:spPr>
            <a:xfrm>
              <a:off x="7149338" y="4654462"/>
              <a:ext cx="2463283" cy="2016225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8" name="Retângulo 20">
              <a:extLst>
                <a:ext uri="{FF2B5EF4-FFF2-40B4-BE49-F238E27FC236}">
                  <a16:creationId xmlns:a16="http://schemas.microsoft.com/office/drawing/2014/main" id="{5E97AF8C-F603-A4B1-71E6-84553A30FDE5}"/>
                </a:ext>
              </a:extLst>
            </p:cNvPr>
            <p:cNvSpPr/>
            <p:nvPr/>
          </p:nvSpPr>
          <p:spPr>
            <a:xfrm>
              <a:off x="7109294" y="4647092"/>
              <a:ext cx="2566458" cy="958680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algn="ctr">
                <a:defRPr/>
              </a:pPr>
              <a:r>
                <a:rPr lang="pt-BR" b="1" dirty="0" err="1">
                  <a:solidFill>
                    <a:schemeClr val="bg1"/>
                  </a:solidFill>
                </a:rPr>
                <a:t>ClientSide</a:t>
              </a:r>
              <a:r>
                <a:rPr lang="pt-BR" b="1" dirty="0">
                  <a:solidFill>
                    <a:schemeClr val="bg1"/>
                  </a:solidFill>
                </a:rPr>
                <a:t> Web </a:t>
              </a:r>
              <a:endParaRPr lang="en-US" dirty="0">
                <a:solidFill>
                  <a:schemeClr val="bg1"/>
                </a:solidFill>
              </a:endParaRPr>
            </a:p>
            <a:p>
              <a:pPr algn="ctr">
                <a:defRPr/>
              </a:pPr>
              <a:r>
                <a:rPr lang="pt-BR" b="1" dirty="0" err="1">
                  <a:solidFill>
                    <a:schemeClr val="bg1"/>
                  </a:solidFill>
                </a:rPr>
                <a:t>Frontend</a:t>
              </a:r>
              <a:endParaRPr lang="pt-BR" dirty="0" err="1">
                <a:solidFill>
                  <a:schemeClr val="bg1"/>
                </a:solidFill>
              </a:endParaRPr>
            </a:p>
            <a:p>
              <a:pPr algn="ctr">
                <a:defRPr/>
              </a:pPr>
              <a:r>
                <a:rPr lang="pt-BR" sz="1450" dirty="0">
                  <a:solidFill>
                    <a:schemeClr val="bg1"/>
                  </a:solidFill>
                </a:rPr>
                <a:t>[Container: </a:t>
              </a:r>
              <a:r>
                <a:rPr lang="pt-BR" sz="1450" dirty="0" err="1">
                  <a:solidFill>
                    <a:schemeClr val="bg1"/>
                  </a:solidFill>
                </a:rPr>
                <a:t>React</a:t>
              </a:r>
              <a:r>
                <a:rPr lang="pt-BR" sz="1450" dirty="0">
                  <a:solidFill>
                    <a:schemeClr val="bg1"/>
                  </a:solidFill>
                </a:rPr>
                <a:t>]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49" name="Retângulo 20">
              <a:extLst>
                <a:ext uri="{FF2B5EF4-FFF2-40B4-BE49-F238E27FC236}">
                  <a16:creationId xmlns:a16="http://schemas.microsoft.com/office/drawing/2014/main" id="{A36DAD43-FC22-1B29-3BFD-BD86F44D85E6}"/>
                </a:ext>
              </a:extLst>
            </p:cNvPr>
            <p:cNvSpPr/>
            <p:nvPr/>
          </p:nvSpPr>
          <p:spPr>
            <a:xfrm>
              <a:off x="7107169" y="5835783"/>
              <a:ext cx="2566458" cy="347840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algn="ctr">
                <a:defRPr/>
              </a:pPr>
              <a:r>
                <a:rPr lang="pt-BR" sz="1450" dirty="0">
                  <a:solidFill>
                    <a:schemeClr val="bg1"/>
                  </a:solidFill>
                </a:rPr>
                <a:t>Login e Cadastro</a:t>
              </a:r>
              <a:endParaRPr lang="en-US" dirty="0"/>
            </a:p>
          </p:txBody>
        </p:sp>
      </p:grpSp>
      <p:cxnSp>
        <p:nvCxnSpPr>
          <p:cNvPr id="27" name="Conector de Seta Reta 7">
            <a:extLst>
              <a:ext uri="{FF2B5EF4-FFF2-40B4-BE49-F238E27FC236}">
                <a16:creationId xmlns:a16="http://schemas.microsoft.com/office/drawing/2014/main" id="{43DB5797-4C2E-3AFD-0D86-9454ED99AA53}"/>
              </a:ext>
            </a:extLst>
          </p:cNvPr>
          <p:cNvCxnSpPr>
            <a:cxnSpLocks/>
          </p:cNvCxnSpPr>
          <p:nvPr/>
        </p:nvCxnSpPr>
        <p:spPr>
          <a:xfrm flipH="1" flipV="1">
            <a:off x="7412530" y="3098749"/>
            <a:ext cx="1510430" cy="115223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742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SPTECH">
      <a:dk1>
        <a:srgbClr val="1C1C1C"/>
      </a:dk1>
      <a:lt1>
        <a:srgbClr val="FFFFFF"/>
      </a:lt1>
      <a:dk2>
        <a:srgbClr val="111111"/>
      </a:dk2>
      <a:lt2>
        <a:srgbClr val="FFFFFF"/>
      </a:lt2>
      <a:accent1>
        <a:srgbClr val="1F2A44"/>
      </a:accent1>
      <a:accent2>
        <a:srgbClr val="D0D3D4"/>
      </a:accent2>
      <a:accent3>
        <a:srgbClr val="63B1BC"/>
      </a:accent3>
      <a:accent4>
        <a:srgbClr val="ED145B"/>
      </a:accent4>
      <a:accent5>
        <a:srgbClr val="EFB661"/>
      </a:accent5>
      <a:accent6>
        <a:srgbClr val="0762C8"/>
      </a:accent6>
      <a:hlink>
        <a:srgbClr val="92D050"/>
      </a:hlink>
      <a:folHlink>
        <a:srgbClr val="FF0000"/>
      </a:folHlink>
    </a:clrScheme>
    <a:fontScheme name="SPTECH">
      <a:majorFont>
        <a:latin typeface="Simplon Mono"/>
        <a:ea typeface=""/>
        <a:cs typeface=""/>
      </a:majorFont>
      <a:minorFont>
        <a:latin typeface="Barl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Props1.xml><?xml version="1.0" encoding="utf-8"?>
<ds:datastoreItem xmlns:ds="http://schemas.openxmlformats.org/officeDocument/2006/customXml" ds:itemID="{2B9E37B2-BF22-4497-90EF-CDCA3440008E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817C9E37-650B-4CCF-B951-DE51C8217DA2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89972C15-A741-472E-B305-DD97487358F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7381</TotalTime>
  <Words>582</Words>
  <Application>Microsoft Office PowerPoint</Application>
  <PresentationFormat>Widescreen</PresentationFormat>
  <Paragraphs>71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Tema do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Erik Luiz dos Santos</dc:creator>
  <cp:lastModifiedBy>Fábio de Souza Figueredo</cp:lastModifiedBy>
  <cp:revision>520</cp:revision>
  <dcterms:created xsi:type="dcterms:W3CDTF">2021-08-25T19:26:40Z</dcterms:created>
  <dcterms:modified xsi:type="dcterms:W3CDTF">2022-04-08T00:23:23Z</dcterms:modified>
</cp:coreProperties>
</file>