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B305F-C8C0-436F-B7D0-9AFA3E85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2511E-9910-4F17-83EE-4AD31A222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E7CD4-E469-49CC-8231-FA27B284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0A3C5-527D-46A6-ABD5-4DA23E7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4F73B-BD32-4DE3-9580-762C16A9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5246-5AF9-44D5-9142-9C5977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72124-7A27-4752-B6FA-AB359760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D6067-C4EB-4E18-8EE6-7FC2ADC6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07458-AED1-4779-BEAD-421833D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EA0B59-4040-422F-BC67-7A75865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0DEC9-3171-4D90-8049-5E028AAA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AB92-34E7-4CEB-8F49-11895677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04BF0-D7CE-4E8F-8417-76495C68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090F3-DBC0-4092-80FB-3AED4F0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EA6C1-5D04-4B55-9C11-3CB3851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89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9B7E-3E82-4A77-B43D-42EA28A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6BEBB-8828-47BE-A365-79545DC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B3378-36D2-4878-BC12-65B2B28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B506F-2165-4AB4-87A5-2CA728EF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9261E-B0C2-4BFB-A22B-B9379C7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AAAA-A0D2-4743-9530-DFFF8C0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F5C4B-10B5-4581-BA3C-591CDE2D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49B1-D5AC-471A-9218-CE8FFD6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AC0D5-B3FA-44C6-8415-2F9C0C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D9A53-8394-466F-87DF-8D70D7D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8FA9-E20A-423D-97BB-2D1CBBA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E65B4-D8C9-4EDA-9B8A-37F935A9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5DB16-8A1A-44B1-A6D5-1B8B55B6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AD60D-4677-4117-BFBF-1E76A42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9AEE2-E3ED-4E13-B9C0-2B5D25F9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777ED-13BB-4240-B9ED-FACE891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C6D41-F018-45F2-BABF-3BFBD75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3D20F-7572-4BE3-867B-B7C55255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D7F19-D4AC-4238-9CB9-BF9B9F05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B5785-2696-4201-ACB4-DEFDC526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29C49-756F-4612-BD8A-B9830889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66FC8-5AEF-43B0-AF65-162BFAD7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FBAF2C-17EB-452E-AF7C-5EFBEA97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856D62-04C4-441A-A35E-6027ECA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2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AEAD-E7A2-4245-A7C9-6079E22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399A59-CCC4-4159-B6B1-E9679CA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D81743-6BF3-4A2E-900B-51E0F9F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BE48A-8E09-48AE-99E9-B106C0C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1CD8A-DCAE-46F7-B207-76D4AEF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51E40-18DC-4F88-BF83-418572F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7DCCF-B50F-4CAF-BCF0-005CDD2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D59A-4F89-4DDD-8F51-0844988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84368-98D3-4C34-B928-7304846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7802A-100D-41D8-9BFE-53E89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F5FB-2EBE-48F7-B6DE-64758CB2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785F1-3E46-4FB2-B4D2-5297445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60824-7659-4A39-ADE5-5DC9176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C34D-A07D-4D47-ABEA-6D8495A0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7F91EC-3991-4932-BEC7-70B5CF8A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4D58C-BEFA-4F8C-9F87-60355828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CC541-741F-4160-8627-AC90320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E33A73-F934-43FD-8A7E-9E80F28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637E4-8E7D-4384-9F07-ED72524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16A4E-E8F2-4584-8C22-1DB5B2B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02A0E-5457-448B-A99F-6BFCF620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BC593-5C26-46F0-9D69-EBB8F793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C581-6C24-4FE8-96B9-9DFD4212CBD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87019-06F3-4A1F-8603-4CC3D3AC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30F-0F05-4B51-99ED-0A67340C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C189-B9A5-4C4F-A326-02E3254C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>
            <a:extLst>
              <a:ext uri="{FF2B5EF4-FFF2-40B4-BE49-F238E27FC236}">
                <a16:creationId xmlns:a16="http://schemas.microsoft.com/office/drawing/2014/main" id="{7D8A9C01-6E8D-47BD-9576-47950182459D}"/>
              </a:ext>
            </a:extLst>
          </p:cNvPr>
          <p:cNvSpPr/>
          <p:nvPr/>
        </p:nvSpPr>
        <p:spPr>
          <a:xfrm>
            <a:off x="3523882" y="-1800603"/>
            <a:ext cx="6594787" cy="4544622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2" descr="javascript grátis ícone">
            <a:extLst>
              <a:ext uri="{FF2B5EF4-FFF2-40B4-BE49-F238E27FC236}">
                <a16:creationId xmlns:a16="http://schemas.microsoft.com/office/drawing/2014/main" id="{B79EA4E0-4A1A-4538-A3C4-C89499EE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38" y="1090424"/>
            <a:ext cx="686220" cy="6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css grátis ícone">
            <a:extLst>
              <a:ext uri="{FF2B5EF4-FFF2-40B4-BE49-F238E27FC236}">
                <a16:creationId xmlns:a16="http://schemas.microsoft.com/office/drawing/2014/main" id="{A7EB3E5D-7EEE-4E9A-8FD6-880E130B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01" y="1232659"/>
            <a:ext cx="681497" cy="6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5A19106-33A1-499D-A254-314B0164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01" y="26819"/>
            <a:ext cx="2324167" cy="11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Nuvem 15">
            <a:extLst>
              <a:ext uri="{FF2B5EF4-FFF2-40B4-BE49-F238E27FC236}">
                <a16:creationId xmlns:a16="http://schemas.microsoft.com/office/drawing/2014/main" id="{76394CD3-4455-45C5-BB3B-CD16048B7695}"/>
              </a:ext>
            </a:extLst>
          </p:cNvPr>
          <p:cNvSpPr/>
          <p:nvPr/>
        </p:nvSpPr>
        <p:spPr>
          <a:xfrm>
            <a:off x="-666198" y="-503103"/>
            <a:ext cx="4067140" cy="271902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8C30BDF8-1F71-439C-A2E7-017FC86D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3" y="27264"/>
            <a:ext cx="2200322" cy="11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F0D54E87-26B6-4142-BE76-323B9B23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0" y="893683"/>
            <a:ext cx="1592919" cy="10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ree icon">
            <a:extLst>
              <a:ext uri="{FF2B5EF4-FFF2-40B4-BE49-F238E27FC236}">
                <a16:creationId xmlns:a16="http://schemas.microsoft.com/office/drawing/2014/main" id="{F6E50CB6-3934-4BE2-8BF0-2A849D6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1" y="1043480"/>
            <a:ext cx="508598" cy="50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Ver a imagem de origem">
            <a:extLst>
              <a:ext uri="{FF2B5EF4-FFF2-40B4-BE49-F238E27FC236}">
                <a16:creationId xmlns:a16="http://schemas.microsoft.com/office/drawing/2014/main" id="{C88607D7-C440-478C-BFF1-787DBA1E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35" y="930334"/>
            <a:ext cx="846284" cy="8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5 free icon">
            <a:extLst>
              <a:ext uri="{FF2B5EF4-FFF2-40B4-BE49-F238E27FC236}">
                <a16:creationId xmlns:a16="http://schemas.microsoft.com/office/drawing/2014/main" id="{4F4611F7-8846-401B-9D06-C3F28E34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7" y="1319660"/>
            <a:ext cx="691332" cy="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AD038B-48D1-48AE-A3E1-27E423E6DB9A}"/>
              </a:ext>
            </a:extLst>
          </p:cNvPr>
          <p:cNvSpPr/>
          <p:nvPr/>
        </p:nvSpPr>
        <p:spPr>
          <a:xfrm>
            <a:off x="344297" y="3357844"/>
            <a:ext cx="2972761" cy="260888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D125B1-9053-4A35-97C8-3C97CE1BD2E5}"/>
              </a:ext>
            </a:extLst>
          </p:cNvPr>
          <p:cNvSpPr txBox="1"/>
          <p:nvPr/>
        </p:nvSpPr>
        <p:spPr>
          <a:xfrm>
            <a:off x="1297518" y="5956186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pic>
        <p:nvPicPr>
          <p:cNvPr id="30" name="Picture 8" descr="Java free icon">
            <a:extLst>
              <a:ext uri="{FF2B5EF4-FFF2-40B4-BE49-F238E27FC236}">
                <a16:creationId xmlns:a16="http://schemas.microsoft.com/office/drawing/2014/main" id="{B07D78B9-C745-4D2D-A1E9-145518EB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45" y="4852239"/>
            <a:ext cx="639512" cy="6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E7EC6B-168F-4545-AEE0-066337448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4296" y="2488465"/>
            <a:ext cx="939116" cy="1179621"/>
          </a:xfrm>
          <a:prstGeom prst="rect">
            <a:avLst/>
          </a:prstGeom>
        </p:spPr>
      </p:pic>
      <p:pic>
        <p:nvPicPr>
          <p:cNvPr id="37" name="Picture 30" descr="Qr code free icon">
            <a:extLst>
              <a:ext uri="{FF2B5EF4-FFF2-40B4-BE49-F238E27FC236}">
                <a16:creationId xmlns:a16="http://schemas.microsoft.com/office/drawing/2014/main" id="{1F4E6668-3379-4426-8C3F-29C5828B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9" y="3605311"/>
            <a:ext cx="767815" cy="7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Nodejs free icon">
            <a:extLst>
              <a:ext uri="{FF2B5EF4-FFF2-40B4-BE49-F238E27FC236}">
                <a16:creationId xmlns:a16="http://schemas.microsoft.com/office/drawing/2014/main" id="{82CC0558-0600-4103-8527-4F828A8F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0350" y="763818"/>
            <a:ext cx="691027" cy="7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BBB91-D654-458D-925C-50963AE4C1C5}"/>
              </a:ext>
            </a:extLst>
          </p:cNvPr>
          <p:cNvSpPr/>
          <p:nvPr/>
        </p:nvSpPr>
        <p:spPr>
          <a:xfrm>
            <a:off x="4419778" y="3617468"/>
            <a:ext cx="3007511" cy="269139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399947B-C9A7-4289-B373-B0829D9DA0D7}"/>
              </a:ext>
            </a:extLst>
          </p:cNvPr>
          <p:cNvSpPr txBox="1"/>
          <p:nvPr/>
        </p:nvSpPr>
        <p:spPr>
          <a:xfrm>
            <a:off x="5367038" y="632350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Monitor</a:t>
            </a:r>
          </a:p>
        </p:txBody>
      </p:sp>
      <p:pic>
        <p:nvPicPr>
          <p:cNvPr id="35" name="Picture 14" descr="Business report">
            <a:extLst>
              <a:ext uri="{FF2B5EF4-FFF2-40B4-BE49-F238E27FC236}">
                <a16:creationId xmlns:a16="http://schemas.microsoft.com/office/drawing/2014/main" id="{08D9786B-1887-4F03-9A98-8522F8F1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51" y="3739042"/>
            <a:ext cx="1004430" cy="10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Java free icon">
            <a:extLst>
              <a:ext uri="{FF2B5EF4-FFF2-40B4-BE49-F238E27FC236}">
                <a16:creationId xmlns:a16="http://schemas.microsoft.com/office/drawing/2014/main" id="{8C6E24BD-968E-4EB2-8117-BA08DF88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62" y="4887083"/>
            <a:ext cx="689785" cy="6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arning free icon">
            <a:extLst>
              <a:ext uri="{FF2B5EF4-FFF2-40B4-BE49-F238E27FC236}">
                <a16:creationId xmlns:a16="http://schemas.microsoft.com/office/drawing/2014/main" id="{09385C36-81E1-480A-9B33-6E615722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73" y="3559956"/>
            <a:ext cx="496761" cy="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A4058254-FA69-4AB2-B917-34F272CF9798}"/>
              </a:ext>
            </a:extLst>
          </p:cNvPr>
          <p:cNvCxnSpPr>
            <a:cxnSpLocks/>
            <a:stCxn id="1042" idx="3"/>
            <a:endCxn id="4" idx="1"/>
          </p:cNvCxnSpPr>
          <p:nvPr/>
        </p:nvCxnSpPr>
        <p:spPr>
          <a:xfrm flipV="1">
            <a:off x="7922369" y="1786896"/>
            <a:ext cx="3150895" cy="1583215"/>
          </a:xfrm>
          <a:prstGeom prst="curvedConnector2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52462E38-8CD1-49E2-85CD-0ED81E519739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rot="16200000" flipV="1">
            <a:off x="2172894" y="1407505"/>
            <a:ext cx="275438" cy="18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03A88442-EA09-4A10-AACF-8344818A501D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 rot="5400000">
            <a:off x="5490147" y="2355721"/>
            <a:ext cx="1133340" cy="163330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B501B2B-764A-416F-B6F8-A1E67021A346}"/>
              </a:ext>
            </a:extLst>
          </p:cNvPr>
          <p:cNvSpPr txBox="1"/>
          <p:nvPr/>
        </p:nvSpPr>
        <p:spPr>
          <a:xfrm>
            <a:off x="9598201" y="6080395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Gerente</a:t>
            </a:r>
          </a:p>
        </p:txBody>
      </p:sp>
      <p:pic>
        <p:nvPicPr>
          <p:cNvPr id="1042" name="Picture 18" descr="Employee">
            <a:extLst>
              <a:ext uri="{FF2B5EF4-FFF2-40B4-BE49-F238E27FC236}">
                <a16:creationId xmlns:a16="http://schemas.microsoft.com/office/drawing/2014/main" id="{070357AB-57C9-4390-9E5F-C40C28CF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67" y="2849610"/>
            <a:ext cx="1041002" cy="104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ector: Curvo 81">
            <a:extLst>
              <a:ext uri="{FF2B5EF4-FFF2-40B4-BE49-F238E27FC236}">
                <a16:creationId xmlns:a16="http://schemas.microsoft.com/office/drawing/2014/main" id="{B2CF3EB7-B355-4526-8823-F5036EB537A3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16200000" flipV="1">
            <a:off x="10731558" y="2128603"/>
            <a:ext cx="1326873" cy="64346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7CED2AE3-D645-488C-B035-5F041094A372}"/>
              </a:ext>
            </a:extLst>
          </p:cNvPr>
          <p:cNvGrpSpPr/>
          <p:nvPr/>
        </p:nvGrpSpPr>
        <p:grpSpPr>
          <a:xfrm>
            <a:off x="10091972" y="432139"/>
            <a:ext cx="1962584" cy="1356201"/>
            <a:chOff x="3746013" y="67225"/>
            <a:chExt cx="1962584" cy="1356201"/>
          </a:xfrm>
        </p:grpSpPr>
        <p:sp>
          <p:nvSpPr>
            <p:cNvPr id="4" name="Nuvem 3">
              <a:extLst>
                <a:ext uri="{FF2B5EF4-FFF2-40B4-BE49-F238E27FC236}">
                  <a16:creationId xmlns:a16="http://schemas.microsoft.com/office/drawing/2014/main" id="{96A9AF9C-E8B5-4CC8-BFC1-77B3A0EA581B}"/>
                </a:ext>
              </a:extLst>
            </p:cNvPr>
            <p:cNvSpPr/>
            <p:nvPr/>
          </p:nvSpPr>
          <p:spPr>
            <a:xfrm>
              <a:off x="3746013" y="67225"/>
              <a:ext cx="1962584" cy="1356201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6" name="Picture 12" descr="Slack free icon">
              <a:extLst>
                <a:ext uri="{FF2B5EF4-FFF2-40B4-BE49-F238E27FC236}">
                  <a16:creationId xmlns:a16="http://schemas.microsoft.com/office/drawing/2014/main" id="{5C9E6C79-BC0E-45AC-81AE-A7DAE6A41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176" y="312812"/>
              <a:ext cx="593035" cy="593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9564DE4-AC7D-4776-A9C8-C96D63AA7944}"/>
                </a:ext>
              </a:extLst>
            </p:cNvPr>
            <p:cNvSpPr txBox="1"/>
            <p:nvPr/>
          </p:nvSpPr>
          <p:spPr>
            <a:xfrm>
              <a:off x="4379364" y="891269"/>
              <a:ext cx="658657" cy="3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3232BF4-7574-4468-BC02-0AAB12955D8C}"/>
              </a:ext>
            </a:extLst>
          </p:cNvPr>
          <p:cNvSpPr txBox="1"/>
          <p:nvPr/>
        </p:nvSpPr>
        <p:spPr>
          <a:xfrm>
            <a:off x="8027514" y="1463705"/>
            <a:ext cx="95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Login</a:t>
            </a:r>
          </a:p>
          <a:p>
            <a:pPr algn="ctr"/>
            <a:r>
              <a:rPr lang="pt-BR" sz="1400" dirty="0"/>
              <a:t>Cadastro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7950EE6-4619-473E-A485-ED571A593E55}"/>
              </a:ext>
            </a:extLst>
          </p:cNvPr>
          <p:cNvSpPr txBox="1"/>
          <p:nvPr/>
        </p:nvSpPr>
        <p:spPr>
          <a:xfrm>
            <a:off x="251668" y="1561447"/>
            <a:ext cx="568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.</a:t>
            </a:r>
            <a:r>
              <a:rPr lang="pt-BR" sz="1600" b="1" dirty="0" err="1"/>
              <a:t>jar</a:t>
            </a:r>
            <a:endParaRPr lang="pt-BR" sz="1600" b="1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C5AFC6C-814F-49DE-8EB7-8330D63373CC}"/>
              </a:ext>
            </a:extLst>
          </p:cNvPr>
          <p:cNvSpPr txBox="1"/>
          <p:nvPr/>
        </p:nvSpPr>
        <p:spPr>
          <a:xfrm>
            <a:off x="1429749" y="5432850"/>
            <a:ext cx="60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Java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D582758-A885-472B-BE95-7449A34D5092}"/>
              </a:ext>
            </a:extLst>
          </p:cNvPr>
          <p:cNvSpPr txBox="1"/>
          <p:nvPr/>
        </p:nvSpPr>
        <p:spPr>
          <a:xfrm>
            <a:off x="488569" y="4371338"/>
            <a:ext cx="87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QRCode</a:t>
            </a:r>
            <a:endParaRPr lang="pt-BR" sz="1600" b="1" dirty="0"/>
          </a:p>
        </p:txBody>
      </p:sp>
      <p:pic>
        <p:nvPicPr>
          <p:cNvPr id="1040" name="Picture 16" descr="Team">
            <a:extLst>
              <a:ext uri="{FF2B5EF4-FFF2-40B4-BE49-F238E27FC236}">
                <a16:creationId xmlns:a16="http://schemas.microsoft.com/office/drawing/2014/main" id="{612A93BF-BD56-4FA4-9A52-C4534EAB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436" y="3697113"/>
            <a:ext cx="1098777" cy="109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2" descr="conteúdo da tabela">
            <a:extLst>
              <a:ext uri="{FF2B5EF4-FFF2-40B4-BE49-F238E27FC236}">
                <a16:creationId xmlns:a16="http://schemas.microsoft.com/office/drawing/2014/main" id="{6C5EB986-C435-4B34-A193-0E6722F6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04" y="4315326"/>
            <a:ext cx="1140656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51FD2151-215B-48AE-A43D-BF07A5D65DB9}"/>
              </a:ext>
            </a:extLst>
          </p:cNvPr>
          <p:cNvSpPr/>
          <p:nvPr/>
        </p:nvSpPr>
        <p:spPr>
          <a:xfrm>
            <a:off x="8421369" y="3460080"/>
            <a:ext cx="3351029" cy="263410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Picture 14" descr="Warning free icon">
            <a:extLst>
              <a:ext uri="{FF2B5EF4-FFF2-40B4-BE49-F238E27FC236}">
                <a16:creationId xmlns:a16="http://schemas.microsoft.com/office/drawing/2014/main" id="{B2607F99-9769-4F52-98A5-5FC728ED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43" y="3113769"/>
            <a:ext cx="496761" cy="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67C30BE-D11B-4C06-80A4-FE2647CCFDF6}"/>
              </a:ext>
            </a:extLst>
          </p:cNvPr>
          <p:cNvSpPr txBox="1"/>
          <p:nvPr/>
        </p:nvSpPr>
        <p:spPr>
          <a:xfrm>
            <a:off x="10278836" y="5346847"/>
            <a:ext cx="133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de cadastro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D7AFBA1-1899-43FF-83C9-1C80E27E1C98}"/>
              </a:ext>
            </a:extLst>
          </p:cNvPr>
          <p:cNvSpPr txBox="1"/>
          <p:nvPr/>
        </p:nvSpPr>
        <p:spPr>
          <a:xfrm>
            <a:off x="6037254" y="5576868"/>
            <a:ext cx="60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Java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B5CD71B-F9FD-4F0D-B489-8ED23AA7BA0A}"/>
              </a:ext>
            </a:extLst>
          </p:cNvPr>
          <p:cNvSpPr txBox="1"/>
          <p:nvPr/>
        </p:nvSpPr>
        <p:spPr>
          <a:xfrm>
            <a:off x="4673566" y="4746546"/>
            <a:ext cx="11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Dashboard</a:t>
            </a:r>
          </a:p>
        </p:txBody>
      </p:sp>
      <p:pic>
        <p:nvPicPr>
          <p:cNvPr id="2" name="Picture 2" descr="Sql server free icon">
            <a:extLst>
              <a:ext uri="{FF2B5EF4-FFF2-40B4-BE49-F238E27FC236}">
                <a16:creationId xmlns:a16="http://schemas.microsoft.com/office/drawing/2014/main" id="{0850E74B-EEBC-45FC-B8D1-A3EE8FB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21" y="1711608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Conector: Curvo 83">
            <a:extLst>
              <a:ext uri="{FF2B5EF4-FFF2-40B4-BE49-F238E27FC236}">
                <a16:creationId xmlns:a16="http://schemas.microsoft.com/office/drawing/2014/main" id="{97AAFECE-6AFC-49ED-AAFA-266C58F6BD82}"/>
              </a:ext>
            </a:extLst>
          </p:cNvPr>
          <p:cNvCxnSpPr>
            <a:cxnSpLocks/>
            <a:stCxn id="78" idx="0"/>
            <a:endCxn id="2" idx="3"/>
          </p:cNvCxnSpPr>
          <p:nvPr/>
        </p:nvCxnSpPr>
        <p:spPr>
          <a:xfrm rot="16200000" flipV="1">
            <a:off x="8056089" y="1423082"/>
            <a:ext cx="2156671" cy="3627817"/>
          </a:xfrm>
          <a:prstGeom prst="curvedConnector2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43447D9-906F-40CA-B6E3-07AC062444B1}"/>
              </a:ext>
            </a:extLst>
          </p:cNvPr>
          <p:cNvCxnSpPr>
            <a:cxnSpLocks/>
            <a:stCxn id="1030" idx="2"/>
            <a:endCxn id="2" idx="1"/>
          </p:cNvCxnSpPr>
          <p:nvPr/>
        </p:nvCxnSpPr>
        <p:spPr>
          <a:xfrm rot="16200000" flipH="1">
            <a:off x="4198059" y="-69708"/>
            <a:ext cx="247273" cy="4209451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07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6</cp:revision>
  <dcterms:created xsi:type="dcterms:W3CDTF">2021-10-16T16:40:17Z</dcterms:created>
  <dcterms:modified xsi:type="dcterms:W3CDTF">2021-11-16T01:27:51Z</dcterms:modified>
</cp:coreProperties>
</file>