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09" autoAdjust="0"/>
    <p:restoredTop sz="94660"/>
  </p:normalViewPr>
  <p:slideViewPr>
    <p:cSldViewPr snapToGrid="0">
      <p:cViewPr varScale="1">
        <p:scale>
          <a:sx n="70" d="100"/>
          <a:sy n="70" d="100"/>
        </p:scale>
        <p:origin x="43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B305F-C8C0-436F-B7D0-9AFA3E857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02511E-9910-4F17-83EE-4AD31A222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2E7CD4-E469-49CC-8231-FA27B2843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C581-6C24-4FE8-96B9-9DFD4212CBDB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E0A3C5-527D-46A6-ABD5-4DA23E7F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C4F73B-BD32-4DE3-9580-762C16A9E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C189-B9A5-4C4F-A326-02E3254C6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2613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A5246-5AF9-44D5-9142-9C59778B5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472124-7A27-4752-B6FA-AB3597605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2D6067-C4EB-4E18-8EE6-7FC2ADC60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C581-6C24-4FE8-96B9-9DFD4212CBDB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007458-AED1-4779-BEAD-421833DFD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EA0B59-4040-422F-BC67-7A75865CE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C189-B9A5-4C4F-A326-02E3254C6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392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430DEC9-3171-4D90-8049-5E028AAA8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558AB92-34E7-4CEB-8F49-118956776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D04BF0-D7CE-4E8F-8417-76495C682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C581-6C24-4FE8-96B9-9DFD4212CBDB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E090F3-DBC0-4092-80FB-3AED4F0BC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8EA6C1-5D04-4B55-9C11-3CB385163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C189-B9A5-4C4F-A326-02E3254C6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892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D9B7E-3E82-4A77-B43D-42EA28A99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06BEBB-8828-47BE-A365-79545DCBE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3B3378-36D2-4878-BC12-65B2B2830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C581-6C24-4FE8-96B9-9DFD4212CBDB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2B506F-2165-4AB4-87A5-2CA728EF5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29261E-B0C2-4BFB-A22B-B9379C771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C189-B9A5-4C4F-A326-02E3254C6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5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BCAAAA-A0D2-4743-9530-DFFF8C0AE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AF5C4B-10B5-4581-BA3C-591CDE2DA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A449B1-D5AC-471A-9218-CE8FFD6B4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C581-6C24-4FE8-96B9-9DFD4212CBDB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5AC0D5-B3FA-44C6-8415-2F9C0C4ED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8D9A53-8394-466F-87DF-8D70D7D5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C189-B9A5-4C4F-A326-02E3254C6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1636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C38FA9-E20A-423D-97BB-2D1CBBA25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CE65B4-D8C9-4EDA-9B8A-37F935A98F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705DB16-8A1A-44B1-A6D5-1B8B55B66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BAD60D-4677-4117-BFBF-1E76A4269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C581-6C24-4FE8-96B9-9DFD4212CBDB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89AEE2-E3ED-4E13-B9C0-2B5D25F9A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BD777ED-13BB-4240-B9ED-FACE891C7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C189-B9A5-4C4F-A326-02E3254C6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3960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0C6D41-F018-45F2-BABF-3BFBD752C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F3D20F-7572-4BE3-867B-B7C552553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A5D7F19-D4AC-4238-9CB9-BF9B9F05B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91B5785-2696-4201-ACB4-DEFDC52615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7329C49-756F-4612-BD8A-B983088923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BB66FC8-5AEF-43B0-AF65-162BFAD76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C581-6C24-4FE8-96B9-9DFD4212CBDB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1FBAF2C-17EB-452E-AF7C-5EFBEA973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4856D62-04C4-441A-A35E-6027ECAE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C189-B9A5-4C4F-A326-02E3254C6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7237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07AEAD-E7A2-4245-A7C9-6079E22C4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8399A59-CCC4-4159-B6B1-E9679CA78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C581-6C24-4FE8-96B9-9DFD4212CBDB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1D81743-6BF3-4A2E-900B-51E0F9FBA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54BE48A-8E09-48AE-99E9-B106C0CA7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C189-B9A5-4C4F-A326-02E3254C6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5950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C81CD8A-DCAE-46F7-B207-76D4AEF38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C581-6C24-4FE8-96B9-9DFD4212CBDB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B351E40-18DC-4F88-BF83-418572F71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FC7DCCF-B50F-4CAF-BCF0-005CDD23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C189-B9A5-4C4F-A326-02E3254C6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7890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5D59A-4F89-4DDD-8F51-084498861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984368-98D3-4C34-B928-7304846FE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ED7802A-100D-41D8-9BFE-53E89B8EA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BCF5FB-2EBE-48F7-B6DE-64758CB2E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C581-6C24-4FE8-96B9-9DFD4212CBDB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3785F1-3E46-4FB2-B4D2-5297445A6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7560824-7659-4A39-ADE5-5DC9176B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C189-B9A5-4C4F-A326-02E3254C6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69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74C34D-A07D-4D47-ABEA-6D8495A0F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A7F91EC-3991-4932-BEC7-70B5CF8A11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EF4D58C-BEFA-4F8C-9F87-60355828A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18CC541-741F-4160-8627-AC9032000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C581-6C24-4FE8-96B9-9DFD4212CBDB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E33A73-F934-43FD-8A7E-9E80F28F1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9637E4-8E7D-4384-9F07-ED725249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C189-B9A5-4C4F-A326-02E3254C6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706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8016A4E-E8F2-4584-8C22-1DB5B2BC9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702A0E-5457-448B-A99F-6BFCF6207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1BC593-5C26-46F0-9D69-EBB8F79300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6C581-6C24-4FE8-96B9-9DFD4212CBDB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D87019-06F3-4A1F-8603-4CC3D3AC4A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5E530F-0F05-4B51-99ED-0A67340C7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2C189-B9A5-4C4F-A326-02E3254C6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348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.png"/><Relationship Id="rId1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12" Type="http://schemas.openxmlformats.org/officeDocument/2006/relationships/image" Target="../media/image4.png"/><Relationship Id="rId17" Type="http://schemas.openxmlformats.org/officeDocument/2006/relationships/image" Target="../media/image22.png"/><Relationship Id="rId2" Type="http://schemas.openxmlformats.org/officeDocument/2006/relationships/image" Target="../media/image9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1.png"/><Relationship Id="rId5" Type="http://schemas.openxmlformats.org/officeDocument/2006/relationships/image" Target="../media/image14.png"/><Relationship Id="rId15" Type="http://schemas.openxmlformats.org/officeDocument/2006/relationships/image" Target="../media/image20.png"/><Relationship Id="rId10" Type="http://schemas.openxmlformats.org/officeDocument/2006/relationships/image" Target="../media/image18.png"/><Relationship Id="rId4" Type="http://schemas.openxmlformats.org/officeDocument/2006/relationships/image" Target="../media/image13.jpeg"/><Relationship Id="rId9" Type="http://schemas.openxmlformats.org/officeDocument/2006/relationships/image" Target="../media/image17.pn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Business report">
            <a:extLst>
              <a:ext uri="{FF2B5EF4-FFF2-40B4-BE49-F238E27FC236}">
                <a16:creationId xmlns:a16="http://schemas.microsoft.com/office/drawing/2014/main" id="{A236C859-1C03-45D2-8006-735841AE3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692" y="833320"/>
            <a:ext cx="1140656" cy="1140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Balão de Pensamento: Nuvem 19">
            <a:extLst>
              <a:ext uri="{FF2B5EF4-FFF2-40B4-BE49-F238E27FC236}">
                <a16:creationId xmlns:a16="http://schemas.microsoft.com/office/drawing/2014/main" id="{B3BBBE8B-E743-41DD-8DFA-B6D8D19FB440}"/>
              </a:ext>
            </a:extLst>
          </p:cNvPr>
          <p:cNvSpPr/>
          <p:nvPr/>
        </p:nvSpPr>
        <p:spPr>
          <a:xfrm rot="16200000">
            <a:off x="3688616" y="-5462814"/>
            <a:ext cx="11306071" cy="9848793"/>
          </a:xfrm>
          <a:prstGeom prst="cloudCallou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87ACDFC7-CDF2-4606-A719-D970666FB211}"/>
              </a:ext>
            </a:extLst>
          </p:cNvPr>
          <p:cNvGrpSpPr/>
          <p:nvPr/>
        </p:nvGrpSpPr>
        <p:grpSpPr>
          <a:xfrm>
            <a:off x="6320853" y="2572170"/>
            <a:ext cx="1213908" cy="1129381"/>
            <a:chOff x="10582601" y="2968735"/>
            <a:chExt cx="1213908" cy="1129381"/>
          </a:xfrm>
        </p:grpSpPr>
        <p:pic>
          <p:nvPicPr>
            <p:cNvPr id="2060" name="Picture 12" descr="Server free icon">
              <a:extLst>
                <a:ext uri="{FF2B5EF4-FFF2-40B4-BE49-F238E27FC236}">
                  <a16:creationId xmlns:a16="http://schemas.microsoft.com/office/drawing/2014/main" id="{BE151CF4-C3A8-4845-87CC-D5AB017326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8698" y="2968735"/>
              <a:ext cx="721715" cy="721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338B3DEB-C7A4-4C32-89BC-8D7DCB6A74ED}"/>
                </a:ext>
              </a:extLst>
            </p:cNvPr>
            <p:cNvSpPr txBox="1"/>
            <p:nvPr/>
          </p:nvSpPr>
          <p:spPr>
            <a:xfrm>
              <a:off x="10582601" y="3728784"/>
              <a:ext cx="1213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SQL Server</a:t>
              </a:r>
            </a:p>
          </p:txBody>
        </p:sp>
      </p:grpSp>
      <p:pic>
        <p:nvPicPr>
          <p:cNvPr id="2076" name="Picture 28" descr="Imagem">
            <a:extLst>
              <a:ext uri="{FF2B5EF4-FFF2-40B4-BE49-F238E27FC236}">
                <a16:creationId xmlns:a16="http://schemas.microsoft.com/office/drawing/2014/main" id="{41566129-CF4C-4496-A6AA-495C1EF35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88" y="3860336"/>
            <a:ext cx="3108003" cy="167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Nodejs free icon">
            <a:extLst>
              <a:ext uri="{FF2B5EF4-FFF2-40B4-BE49-F238E27FC236}">
                <a16:creationId xmlns:a16="http://schemas.microsoft.com/office/drawing/2014/main" id="{B258033D-B4C6-4863-9E05-DB04A3313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68890" y="1807795"/>
            <a:ext cx="886014" cy="88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10D3B6F3-B4E8-40C0-AEEF-B9D2E32415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0394" y="4884025"/>
            <a:ext cx="3097546" cy="1549947"/>
          </a:xfrm>
          <a:prstGeom prst="rect">
            <a:avLst/>
          </a:prstGeom>
        </p:spPr>
      </p:pic>
      <p:pic>
        <p:nvPicPr>
          <p:cNvPr id="16" name="Imagem 15" descr="Trem de metrô&#10;&#10;Descrição gerada automaticamente">
            <a:extLst>
              <a:ext uri="{FF2B5EF4-FFF2-40B4-BE49-F238E27FC236}">
                <a16:creationId xmlns:a16="http://schemas.microsoft.com/office/drawing/2014/main" id="{8B90ABAE-D047-41BD-BECF-066B27E54C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325" y="625946"/>
            <a:ext cx="2963561" cy="1662538"/>
          </a:xfrm>
          <a:prstGeom prst="rect">
            <a:avLst/>
          </a:prstGeom>
        </p:spPr>
      </p:pic>
      <p:pic>
        <p:nvPicPr>
          <p:cNvPr id="2066" name="Picture 18" descr="Ver a imagem de origem">
            <a:extLst>
              <a:ext uri="{FF2B5EF4-FFF2-40B4-BE49-F238E27FC236}">
                <a16:creationId xmlns:a16="http://schemas.microsoft.com/office/drawing/2014/main" id="{46C27DB8-6993-4731-B7ED-2FFE21F2C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3761" y="3060344"/>
            <a:ext cx="1857503" cy="773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css grátis ícone">
            <a:extLst>
              <a:ext uri="{FF2B5EF4-FFF2-40B4-BE49-F238E27FC236}">
                <a16:creationId xmlns:a16="http://schemas.microsoft.com/office/drawing/2014/main" id="{5636830B-7879-45B6-8C98-03939EB63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176" y="728859"/>
            <a:ext cx="821107" cy="821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javascript grátis ícone">
            <a:extLst>
              <a:ext uri="{FF2B5EF4-FFF2-40B4-BE49-F238E27FC236}">
                <a16:creationId xmlns:a16="http://schemas.microsoft.com/office/drawing/2014/main" id="{BE230740-2DF9-42AD-BCA5-AFEDDC97B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176" y="1870886"/>
            <a:ext cx="886014" cy="82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Ver a imagem de origem">
            <a:extLst>
              <a:ext uri="{FF2B5EF4-FFF2-40B4-BE49-F238E27FC236}">
                <a16:creationId xmlns:a16="http://schemas.microsoft.com/office/drawing/2014/main" id="{D6252C49-E560-421A-BA4F-FF838A792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2253" y="728859"/>
            <a:ext cx="996606" cy="1006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CaixaDeTexto 57">
            <a:extLst>
              <a:ext uri="{FF2B5EF4-FFF2-40B4-BE49-F238E27FC236}">
                <a16:creationId xmlns:a16="http://schemas.microsoft.com/office/drawing/2014/main" id="{9A873E67-C3CA-4DC3-B4A9-D0B863BA84EB}"/>
              </a:ext>
            </a:extLst>
          </p:cNvPr>
          <p:cNvSpPr txBox="1"/>
          <p:nvPr/>
        </p:nvSpPr>
        <p:spPr>
          <a:xfrm>
            <a:off x="7824409" y="-3992"/>
            <a:ext cx="2686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Aharoni" panose="02010803020104030203" pitchFamily="2" charset="-79"/>
                <a:cs typeface="Aharoni" panose="02010803020104030203" pitchFamily="2" charset="-79"/>
              </a:rPr>
              <a:t>Aplicação web</a:t>
            </a:r>
          </a:p>
        </p:txBody>
      </p:sp>
      <p:pic>
        <p:nvPicPr>
          <p:cNvPr id="2078" name="Picture 30" descr="Qr code free icon">
            <a:extLst>
              <a:ext uri="{FF2B5EF4-FFF2-40B4-BE49-F238E27FC236}">
                <a16:creationId xmlns:a16="http://schemas.microsoft.com/office/drawing/2014/main" id="{FEAC9AE8-C204-4FDA-A315-7FE5D0D5C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88" y="1919688"/>
            <a:ext cx="1140656" cy="1140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conteúdo da tabela">
            <a:extLst>
              <a:ext uri="{FF2B5EF4-FFF2-40B4-BE49-F238E27FC236}">
                <a16:creationId xmlns:a16="http://schemas.microsoft.com/office/drawing/2014/main" id="{05C6AA66-C38E-4C8B-8DC6-484182427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069" y="1856596"/>
            <a:ext cx="1140656" cy="1140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6E9E3B01-1976-4B52-8C58-D58BDCD7839E}"/>
              </a:ext>
            </a:extLst>
          </p:cNvPr>
          <p:cNvSpPr txBox="1"/>
          <p:nvPr/>
        </p:nvSpPr>
        <p:spPr>
          <a:xfrm>
            <a:off x="912287" y="268547"/>
            <a:ext cx="1465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Aharoni" panose="02010803020104030203" pitchFamily="2" charset="-79"/>
                <a:cs typeface="Aharoni" panose="02010803020104030203" pitchFamily="2" charset="-79"/>
              </a:rPr>
              <a:t>Estação</a:t>
            </a:r>
          </a:p>
        </p:txBody>
      </p:sp>
    </p:spTree>
    <p:extLst>
      <p:ext uri="{BB962C8B-B14F-4D97-AF65-F5344CB8AC3E}">
        <p14:creationId xmlns:p14="http://schemas.microsoft.com/office/powerpoint/2010/main" val="2207464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2" name="Conector: Curvo 151">
            <a:extLst>
              <a:ext uri="{FF2B5EF4-FFF2-40B4-BE49-F238E27FC236}">
                <a16:creationId xmlns:a16="http://schemas.microsoft.com/office/drawing/2014/main" id="{31D14FFE-E06D-4658-83F4-C3B8D42EDA06}"/>
              </a:ext>
            </a:extLst>
          </p:cNvPr>
          <p:cNvCxnSpPr>
            <a:cxnSpLocks/>
            <a:stCxn id="19" idx="3"/>
            <a:endCxn id="5" idx="2"/>
          </p:cNvCxnSpPr>
          <p:nvPr/>
        </p:nvCxnSpPr>
        <p:spPr>
          <a:xfrm flipV="1">
            <a:off x="3008364" y="829779"/>
            <a:ext cx="4426150" cy="3256858"/>
          </a:xfrm>
          <a:prstGeom prst="straightConnector1">
            <a:avLst/>
          </a:prstGeom>
          <a:ln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Nuvem 4">
            <a:extLst>
              <a:ext uri="{FF2B5EF4-FFF2-40B4-BE49-F238E27FC236}">
                <a16:creationId xmlns:a16="http://schemas.microsoft.com/office/drawing/2014/main" id="{7D8A9C01-6E8D-47BD-9576-47950182459D}"/>
              </a:ext>
            </a:extLst>
          </p:cNvPr>
          <p:cNvSpPr/>
          <p:nvPr/>
        </p:nvSpPr>
        <p:spPr>
          <a:xfrm>
            <a:off x="7414058" y="-1442532"/>
            <a:ext cx="6594787" cy="4544622"/>
          </a:xfrm>
          <a:prstGeom prst="cloud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22" descr="javascript grátis ícone">
            <a:extLst>
              <a:ext uri="{FF2B5EF4-FFF2-40B4-BE49-F238E27FC236}">
                <a16:creationId xmlns:a16="http://schemas.microsoft.com/office/drawing/2014/main" id="{B79EA4E0-4A1A-4538-A3C4-C89499EEE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831" y="1651012"/>
            <a:ext cx="886014" cy="82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0" descr="css grátis ícone">
            <a:extLst>
              <a:ext uri="{FF2B5EF4-FFF2-40B4-BE49-F238E27FC236}">
                <a16:creationId xmlns:a16="http://schemas.microsoft.com/office/drawing/2014/main" id="{A7EB3E5D-7EEE-4E9A-8FD6-880E130B1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5570" y="1264862"/>
            <a:ext cx="821107" cy="821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Ver a imagem de origem">
            <a:extLst>
              <a:ext uri="{FF2B5EF4-FFF2-40B4-BE49-F238E27FC236}">
                <a16:creationId xmlns:a16="http://schemas.microsoft.com/office/drawing/2014/main" id="{85A19106-33A1-499D-A254-314B0164C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4347" y="60559"/>
            <a:ext cx="1833355" cy="91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Nuvem 15">
            <a:extLst>
              <a:ext uri="{FF2B5EF4-FFF2-40B4-BE49-F238E27FC236}">
                <a16:creationId xmlns:a16="http://schemas.microsoft.com/office/drawing/2014/main" id="{76394CD3-4455-45C5-BB3B-CD16048B7695}"/>
              </a:ext>
            </a:extLst>
          </p:cNvPr>
          <p:cNvSpPr/>
          <p:nvPr/>
        </p:nvSpPr>
        <p:spPr>
          <a:xfrm>
            <a:off x="-666198" y="-503103"/>
            <a:ext cx="4067140" cy="2719025"/>
          </a:xfrm>
          <a:prstGeom prst="cloud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8" name="Picture 4" descr="Ver a imagem de origem">
            <a:extLst>
              <a:ext uri="{FF2B5EF4-FFF2-40B4-BE49-F238E27FC236}">
                <a16:creationId xmlns:a16="http://schemas.microsoft.com/office/drawing/2014/main" id="{8C30BDF8-1F71-439C-A2E7-017FC86DB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3" y="27264"/>
            <a:ext cx="1912030" cy="1003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er a imagem de origem">
            <a:extLst>
              <a:ext uri="{FF2B5EF4-FFF2-40B4-BE49-F238E27FC236}">
                <a16:creationId xmlns:a16="http://schemas.microsoft.com/office/drawing/2014/main" id="{F0D54E87-26B6-4142-BE76-323B9B230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840" y="549528"/>
            <a:ext cx="1691950" cy="108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ava free icon">
            <a:extLst>
              <a:ext uri="{FF2B5EF4-FFF2-40B4-BE49-F238E27FC236}">
                <a16:creationId xmlns:a16="http://schemas.microsoft.com/office/drawing/2014/main" id="{F6E50CB6-3934-4BE2-8BF0-2A849D685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24" y="868411"/>
            <a:ext cx="617450" cy="61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6" descr="Ver a imagem de origem">
            <a:extLst>
              <a:ext uri="{FF2B5EF4-FFF2-40B4-BE49-F238E27FC236}">
                <a16:creationId xmlns:a16="http://schemas.microsoft.com/office/drawing/2014/main" id="{C88607D7-C440-478C-BFF1-787DBA1E9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259" y="333808"/>
            <a:ext cx="996606" cy="1006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ml 5 free icon">
            <a:extLst>
              <a:ext uri="{FF2B5EF4-FFF2-40B4-BE49-F238E27FC236}">
                <a16:creationId xmlns:a16="http://schemas.microsoft.com/office/drawing/2014/main" id="{4F4611F7-8846-401B-9D06-C3F28E346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5454" y="1933422"/>
            <a:ext cx="863857" cy="86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D2AD038B-48D1-48AE-A3E1-27E423E6DB9A}"/>
              </a:ext>
            </a:extLst>
          </p:cNvPr>
          <p:cNvSpPr/>
          <p:nvPr/>
        </p:nvSpPr>
        <p:spPr>
          <a:xfrm>
            <a:off x="344297" y="3292158"/>
            <a:ext cx="2972761" cy="2674574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9D125B1-9053-4A35-97C8-3C97CE1BD2E5}"/>
              </a:ext>
            </a:extLst>
          </p:cNvPr>
          <p:cNvSpPr txBox="1"/>
          <p:nvPr/>
        </p:nvSpPr>
        <p:spPr>
          <a:xfrm>
            <a:off x="0" y="6018275"/>
            <a:ext cx="3850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Dispositivos monitorados</a:t>
            </a:r>
          </a:p>
        </p:txBody>
      </p:sp>
      <p:pic>
        <p:nvPicPr>
          <p:cNvPr id="30" name="Picture 8" descr="Java free icon">
            <a:extLst>
              <a:ext uri="{FF2B5EF4-FFF2-40B4-BE49-F238E27FC236}">
                <a16:creationId xmlns:a16="http://schemas.microsoft.com/office/drawing/2014/main" id="{B07D78B9-C745-4D2D-A1E9-145518EB7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45" y="4852239"/>
            <a:ext cx="639512" cy="63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3AE7EC6B-168F-4545-AEE0-0663374482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69248" y="3496826"/>
            <a:ext cx="939116" cy="1179621"/>
          </a:xfrm>
          <a:prstGeom prst="rect">
            <a:avLst/>
          </a:prstGeom>
        </p:spPr>
      </p:pic>
      <p:pic>
        <p:nvPicPr>
          <p:cNvPr id="37" name="Picture 30" descr="Qr code free icon">
            <a:extLst>
              <a:ext uri="{FF2B5EF4-FFF2-40B4-BE49-F238E27FC236}">
                <a16:creationId xmlns:a16="http://schemas.microsoft.com/office/drawing/2014/main" id="{1F4E6668-3379-4426-8C3F-29C5828B3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29" y="3605311"/>
            <a:ext cx="767815" cy="767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 descr="Nodejs free icon">
            <a:extLst>
              <a:ext uri="{FF2B5EF4-FFF2-40B4-BE49-F238E27FC236}">
                <a16:creationId xmlns:a16="http://schemas.microsoft.com/office/drawing/2014/main" id="{82CC0558-0600-4103-8527-4F828A8F0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61688" y="4728043"/>
            <a:ext cx="886014" cy="88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C77BBB91-D654-458D-925C-50963AE4C1C5}"/>
              </a:ext>
            </a:extLst>
          </p:cNvPr>
          <p:cNvSpPr/>
          <p:nvPr/>
        </p:nvSpPr>
        <p:spPr>
          <a:xfrm>
            <a:off x="8180084" y="3358854"/>
            <a:ext cx="3890741" cy="2796128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4399947B-C9A7-4289-B373-B0829D9DA0D7}"/>
              </a:ext>
            </a:extLst>
          </p:cNvPr>
          <p:cNvSpPr txBox="1"/>
          <p:nvPr/>
        </p:nvSpPr>
        <p:spPr>
          <a:xfrm>
            <a:off x="9457678" y="6154982"/>
            <a:ext cx="1340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Monitor</a:t>
            </a:r>
          </a:p>
        </p:txBody>
      </p:sp>
      <p:pic>
        <p:nvPicPr>
          <p:cNvPr id="35" name="Picture 14" descr="Business report">
            <a:extLst>
              <a:ext uri="{FF2B5EF4-FFF2-40B4-BE49-F238E27FC236}">
                <a16:creationId xmlns:a16="http://schemas.microsoft.com/office/drawing/2014/main" id="{08D9786B-1887-4F03-9A98-8522F8F1D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5087" y="3608877"/>
            <a:ext cx="1004430" cy="1004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Java free icon">
            <a:extLst>
              <a:ext uri="{FF2B5EF4-FFF2-40B4-BE49-F238E27FC236}">
                <a16:creationId xmlns:a16="http://schemas.microsoft.com/office/drawing/2014/main" id="{8C6E24BD-968E-4EB2-8117-BA08DF880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5899" y="4756918"/>
            <a:ext cx="689785" cy="68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Warning free icon">
            <a:extLst>
              <a:ext uri="{FF2B5EF4-FFF2-40B4-BE49-F238E27FC236}">
                <a16:creationId xmlns:a16="http://schemas.microsoft.com/office/drawing/2014/main" id="{09385C36-81E1-480A-9B33-6E6157223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706" y="3382517"/>
            <a:ext cx="496761" cy="496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Conector: Curvo 43">
            <a:extLst>
              <a:ext uri="{FF2B5EF4-FFF2-40B4-BE49-F238E27FC236}">
                <a16:creationId xmlns:a16="http://schemas.microsoft.com/office/drawing/2014/main" id="{A4058254-FA69-4AB2-B917-34F272CF9798}"/>
              </a:ext>
            </a:extLst>
          </p:cNvPr>
          <p:cNvCxnSpPr>
            <a:cxnSpLocks/>
            <a:stCxn id="1038" idx="0"/>
            <a:endCxn id="4" idx="1"/>
          </p:cNvCxnSpPr>
          <p:nvPr/>
        </p:nvCxnSpPr>
        <p:spPr>
          <a:xfrm rot="16200000" flipV="1">
            <a:off x="5908845" y="766275"/>
            <a:ext cx="1978044" cy="3254440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: Curvo 40">
            <a:extLst>
              <a:ext uri="{FF2B5EF4-FFF2-40B4-BE49-F238E27FC236}">
                <a16:creationId xmlns:a16="http://schemas.microsoft.com/office/drawing/2014/main" id="{52462E38-8CD1-49E2-85CD-0ED81E519739}"/>
              </a:ext>
            </a:extLst>
          </p:cNvPr>
          <p:cNvCxnSpPr>
            <a:cxnSpLocks/>
            <a:stCxn id="27" idx="0"/>
            <a:endCxn id="16" idx="1"/>
          </p:cNvCxnSpPr>
          <p:nvPr/>
        </p:nvCxnSpPr>
        <p:spPr>
          <a:xfrm rot="16200000" flipV="1">
            <a:off x="1059460" y="2520940"/>
            <a:ext cx="1079131" cy="463306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: Curvo 54">
            <a:extLst>
              <a:ext uri="{FF2B5EF4-FFF2-40B4-BE49-F238E27FC236}">
                <a16:creationId xmlns:a16="http://schemas.microsoft.com/office/drawing/2014/main" id="{03A88442-EA09-4A10-AACF-8344818A501D}"/>
              </a:ext>
            </a:extLst>
          </p:cNvPr>
          <p:cNvCxnSpPr>
            <a:cxnSpLocks/>
            <a:stCxn id="5" idx="1"/>
            <a:endCxn id="35" idx="0"/>
          </p:cNvCxnSpPr>
          <p:nvPr/>
        </p:nvCxnSpPr>
        <p:spPr>
          <a:xfrm rot="5400000">
            <a:off x="9613564" y="2510989"/>
            <a:ext cx="511626" cy="1684150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1B501B2B-764A-416F-B6F8-A1E67021A346}"/>
              </a:ext>
            </a:extLst>
          </p:cNvPr>
          <p:cNvSpPr txBox="1"/>
          <p:nvPr/>
        </p:nvSpPr>
        <p:spPr>
          <a:xfrm>
            <a:off x="5318497" y="6025488"/>
            <a:ext cx="1361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Gerente</a:t>
            </a:r>
          </a:p>
        </p:txBody>
      </p:sp>
      <p:pic>
        <p:nvPicPr>
          <p:cNvPr id="1042" name="Picture 18" descr="Employee">
            <a:extLst>
              <a:ext uri="{FF2B5EF4-FFF2-40B4-BE49-F238E27FC236}">
                <a16:creationId xmlns:a16="http://schemas.microsoft.com/office/drawing/2014/main" id="{070357AB-57C9-4390-9E5F-C40C28CFC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535" y="3523701"/>
            <a:ext cx="1041002" cy="1041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2" name="Conector: Curvo 81">
            <a:extLst>
              <a:ext uri="{FF2B5EF4-FFF2-40B4-BE49-F238E27FC236}">
                <a16:creationId xmlns:a16="http://schemas.microsoft.com/office/drawing/2014/main" id="{B2CF3EB7-B355-4526-8823-F5036EB537A3}"/>
              </a:ext>
            </a:extLst>
          </p:cNvPr>
          <p:cNvCxnSpPr>
            <a:cxnSpLocks/>
            <a:stCxn id="81" idx="0"/>
            <a:endCxn id="4" idx="1"/>
          </p:cNvCxnSpPr>
          <p:nvPr/>
        </p:nvCxnSpPr>
        <p:spPr>
          <a:xfrm rot="5400000" flipH="1" flipV="1">
            <a:off x="4046897" y="1704700"/>
            <a:ext cx="1523976" cy="923523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3" name="Agrupar 122">
            <a:extLst>
              <a:ext uri="{FF2B5EF4-FFF2-40B4-BE49-F238E27FC236}">
                <a16:creationId xmlns:a16="http://schemas.microsoft.com/office/drawing/2014/main" id="{7CED2AE3-D645-488C-B035-5F041094A372}"/>
              </a:ext>
            </a:extLst>
          </p:cNvPr>
          <p:cNvGrpSpPr/>
          <p:nvPr/>
        </p:nvGrpSpPr>
        <p:grpSpPr>
          <a:xfrm>
            <a:off x="4289355" y="49716"/>
            <a:ext cx="1962584" cy="1356201"/>
            <a:chOff x="3746013" y="67225"/>
            <a:chExt cx="1962584" cy="1356201"/>
          </a:xfrm>
        </p:grpSpPr>
        <p:sp>
          <p:nvSpPr>
            <p:cNvPr id="4" name="Nuvem 3">
              <a:extLst>
                <a:ext uri="{FF2B5EF4-FFF2-40B4-BE49-F238E27FC236}">
                  <a16:creationId xmlns:a16="http://schemas.microsoft.com/office/drawing/2014/main" id="{96A9AF9C-E8B5-4CC8-BFC1-77B3A0EA581B}"/>
                </a:ext>
              </a:extLst>
            </p:cNvPr>
            <p:cNvSpPr/>
            <p:nvPr/>
          </p:nvSpPr>
          <p:spPr>
            <a:xfrm>
              <a:off x="3746013" y="67225"/>
              <a:ext cx="1962584" cy="1356201"/>
            </a:xfrm>
            <a:prstGeom prst="cloud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036" name="Picture 12" descr="Slack free icon">
              <a:extLst>
                <a:ext uri="{FF2B5EF4-FFF2-40B4-BE49-F238E27FC236}">
                  <a16:creationId xmlns:a16="http://schemas.microsoft.com/office/drawing/2014/main" id="{5C9E6C79-BC0E-45AC-81AE-A7DAE6A410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2176" y="312812"/>
              <a:ext cx="593035" cy="593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" name="CaixaDeTexto 91">
              <a:extLst>
                <a:ext uri="{FF2B5EF4-FFF2-40B4-BE49-F238E27FC236}">
                  <a16:creationId xmlns:a16="http://schemas.microsoft.com/office/drawing/2014/main" id="{89564DE4-AC7D-4776-A9C8-C96D63AA7944}"/>
                </a:ext>
              </a:extLst>
            </p:cNvPr>
            <p:cNvSpPr txBox="1"/>
            <p:nvPr/>
          </p:nvSpPr>
          <p:spPr>
            <a:xfrm>
              <a:off x="4379364" y="891269"/>
              <a:ext cx="658657" cy="372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Slack</a:t>
              </a:r>
            </a:p>
          </p:txBody>
        </p:sp>
      </p:grp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E3232BF4-7574-4468-BC02-0AAB12955D8C}"/>
              </a:ext>
            </a:extLst>
          </p:cNvPr>
          <p:cNvSpPr txBox="1"/>
          <p:nvPr/>
        </p:nvSpPr>
        <p:spPr>
          <a:xfrm>
            <a:off x="11086026" y="5614057"/>
            <a:ext cx="637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Login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B7950EE6-4619-473E-A485-ED571A593E55}"/>
              </a:ext>
            </a:extLst>
          </p:cNvPr>
          <p:cNvSpPr txBox="1"/>
          <p:nvPr/>
        </p:nvSpPr>
        <p:spPr>
          <a:xfrm>
            <a:off x="488569" y="1428374"/>
            <a:ext cx="568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.</a:t>
            </a:r>
            <a:r>
              <a:rPr lang="pt-BR" sz="1600" b="1" dirty="0" err="1"/>
              <a:t>jar</a:t>
            </a:r>
            <a:endParaRPr lang="pt-BR" sz="1600" b="1" dirty="0"/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FC5AFC6C-814F-49DE-8EB7-8330D63373CC}"/>
              </a:ext>
            </a:extLst>
          </p:cNvPr>
          <p:cNvSpPr txBox="1"/>
          <p:nvPr/>
        </p:nvSpPr>
        <p:spPr>
          <a:xfrm>
            <a:off x="1407322" y="5491751"/>
            <a:ext cx="607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Java</a:t>
            </a: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8D582758-A885-472B-BE95-7449A34D5092}"/>
              </a:ext>
            </a:extLst>
          </p:cNvPr>
          <p:cNvSpPr txBox="1"/>
          <p:nvPr/>
        </p:nvSpPr>
        <p:spPr>
          <a:xfrm>
            <a:off x="488569" y="4371338"/>
            <a:ext cx="878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err="1"/>
              <a:t>QRCode</a:t>
            </a:r>
            <a:endParaRPr lang="pt-BR" sz="1600" b="1" dirty="0"/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DCD55C8E-B68C-40BC-8A2E-151D07F8E61B}"/>
              </a:ext>
            </a:extLst>
          </p:cNvPr>
          <p:cNvSpPr txBox="1"/>
          <p:nvPr/>
        </p:nvSpPr>
        <p:spPr>
          <a:xfrm>
            <a:off x="2126836" y="4599313"/>
            <a:ext cx="823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Totem</a:t>
            </a:r>
          </a:p>
        </p:txBody>
      </p:sp>
      <p:grpSp>
        <p:nvGrpSpPr>
          <p:cNvPr id="1057" name="Agrupar 1056">
            <a:extLst>
              <a:ext uri="{FF2B5EF4-FFF2-40B4-BE49-F238E27FC236}">
                <a16:creationId xmlns:a16="http://schemas.microsoft.com/office/drawing/2014/main" id="{7BF6C113-A67B-480D-BBCF-0E344D524451}"/>
              </a:ext>
            </a:extLst>
          </p:cNvPr>
          <p:cNvGrpSpPr/>
          <p:nvPr/>
        </p:nvGrpSpPr>
        <p:grpSpPr>
          <a:xfrm>
            <a:off x="4098743" y="2928449"/>
            <a:ext cx="3652619" cy="3069148"/>
            <a:chOff x="4098743" y="2928449"/>
            <a:chExt cx="3652619" cy="3069148"/>
          </a:xfrm>
        </p:grpSpPr>
        <p:pic>
          <p:nvPicPr>
            <p:cNvPr id="1040" name="Picture 16" descr="Team">
              <a:extLst>
                <a:ext uri="{FF2B5EF4-FFF2-40B4-BE49-F238E27FC236}">
                  <a16:creationId xmlns:a16="http://schemas.microsoft.com/office/drawing/2014/main" id="{612A93BF-BD56-4FA4-9A52-C4534EABD5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5347" y="3460631"/>
              <a:ext cx="1098777" cy="1098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32" descr="conteúdo da tabela">
              <a:extLst>
                <a:ext uri="{FF2B5EF4-FFF2-40B4-BE49-F238E27FC236}">
                  <a16:creationId xmlns:a16="http://schemas.microsoft.com/office/drawing/2014/main" id="{6C5EB986-C435-4B34-A193-0E6722F6EA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4273" y="4214009"/>
              <a:ext cx="1140656" cy="1140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Retângulo: Cantos Arredondados 78">
              <a:extLst>
                <a:ext uri="{FF2B5EF4-FFF2-40B4-BE49-F238E27FC236}">
                  <a16:creationId xmlns:a16="http://schemas.microsoft.com/office/drawing/2014/main" id="{51FD2151-215B-48AE-A43D-BF07A5D65DB9}"/>
                </a:ext>
              </a:extLst>
            </p:cNvPr>
            <p:cNvSpPr/>
            <p:nvPr/>
          </p:nvSpPr>
          <p:spPr>
            <a:xfrm>
              <a:off x="4276214" y="3229016"/>
              <a:ext cx="3475148" cy="2768581"/>
            </a:xfrm>
            <a:prstGeom prst="roundRect">
              <a:avLst>
                <a:gd name="adj" fmla="val 0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80" name="Picture 10" descr="Nodejs free icon">
              <a:extLst>
                <a:ext uri="{FF2B5EF4-FFF2-40B4-BE49-F238E27FC236}">
                  <a16:creationId xmlns:a16="http://schemas.microsoft.com/office/drawing/2014/main" id="{44A2EB34-A0E6-4245-9983-E1AFDAF498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507862" y="4763170"/>
              <a:ext cx="886014" cy="886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14" descr="Warning free icon">
              <a:extLst>
                <a:ext uri="{FF2B5EF4-FFF2-40B4-BE49-F238E27FC236}">
                  <a16:creationId xmlns:a16="http://schemas.microsoft.com/office/drawing/2014/main" id="{B2607F99-9769-4F52-98A5-5FC728ED16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8743" y="2928449"/>
              <a:ext cx="496761" cy="4967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8" name="CaixaDeTexto 107">
              <a:extLst>
                <a:ext uri="{FF2B5EF4-FFF2-40B4-BE49-F238E27FC236}">
                  <a16:creationId xmlns:a16="http://schemas.microsoft.com/office/drawing/2014/main" id="{B8F23A74-2B1F-482E-B812-3BF5618C4B9A}"/>
                </a:ext>
              </a:extLst>
            </p:cNvPr>
            <p:cNvSpPr txBox="1"/>
            <p:nvPr/>
          </p:nvSpPr>
          <p:spPr>
            <a:xfrm>
              <a:off x="4471186" y="5621404"/>
              <a:ext cx="9593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/>
                <a:t>Cadastro</a:t>
              </a:r>
            </a:p>
          </p:txBody>
        </p:sp>
        <p:sp>
          <p:nvSpPr>
            <p:cNvPr id="122" name="CaixaDeTexto 121">
              <a:extLst>
                <a:ext uri="{FF2B5EF4-FFF2-40B4-BE49-F238E27FC236}">
                  <a16:creationId xmlns:a16="http://schemas.microsoft.com/office/drawing/2014/main" id="{A67C30BE-D11B-4C06-80A4-FE2647CCFDF6}"/>
                </a:ext>
              </a:extLst>
            </p:cNvPr>
            <p:cNvSpPr txBox="1"/>
            <p:nvPr/>
          </p:nvSpPr>
          <p:spPr>
            <a:xfrm>
              <a:off x="6265105" y="5245530"/>
              <a:ext cx="13315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/>
                <a:t>Controle de cadastro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66071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20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Aharoni</vt:lpstr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JORGE RICARDO LEÃO</dc:creator>
  <cp:lastModifiedBy>JORGE RICARDO LEÃO</cp:lastModifiedBy>
  <cp:revision>2</cp:revision>
  <dcterms:created xsi:type="dcterms:W3CDTF">2021-10-16T16:40:17Z</dcterms:created>
  <dcterms:modified xsi:type="dcterms:W3CDTF">2021-11-03T23:32:33Z</dcterms:modified>
</cp:coreProperties>
</file>