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7" r:id="rId4"/>
    <p:sldId id="268" r:id="rId5"/>
    <p:sldId id="271" r:id="rId6"/>
    <p:sldId id="266" r:id="rId7"/>
    <p:sldId id="264" r:id="rId8"/>
    <p:sldId id="262" r:id="rId9"/>
    <p:sldId id="263" r:id="rId10"/>
    <p:sldId id="265" r:id="rId11"/>
    <p:sldId id="261" r:id="rId12"/>
    <p:sldId id="257" r:id="rId13"/>
    <p:sldId id="258" r:id="rId14"/>
    <p:sldId id="259" r:id="rId15"/>
    <p:sldId id="260" r:id="rId16"/>
    <p:sldId id="270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B38E-90D6-4EF2-8E0C-CDF6A5B56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8AD67-755A-478A-A728-123418F46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4D7FF-8597-46C7-B17A-40F9C9875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A62D-1487-44E9-BF25-2FD969D2B9B4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04DFB-B935-45E5-A5C1-ECAD2A29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10548-72FD-4029-AC70-7F519062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B980-33A9-44FD-B853-FC0F9AC629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08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BC20-461A-4A8C-9FD0-2D5880D2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FA4D4-105C-458E-BF62-04AD3B2E3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49F5E-8867-425B-AFB7-3E21C02EC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A62D-1487-44E9-BF25-2FD969D2B9B4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B0F94-BE74-4CD9-B8F8-05A2A108F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FB943-8073-4CDB-A1EC-376A3928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B980-33A9-44FD-B853-FC0F9AC629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01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D19F4F-E95C-4437-920E-82CD4F77C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316D6-B810-4120-B124-F81074BBB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14E1E-44FC-46FE-927C-5B1E6349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A62D-1487-44E9-BF25-2FD969D2B9B4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7D92C-8F1C-4923-9791-546028719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7B75F-983F-4C66-B957-CF968C15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B980-33A9-44FD-B853-FC0F9AC629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3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09A5-85FC-44AB-93AA-BED68BAB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7A591-4573-4D5A-8956-EF4ED3F91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75EF2-8DAE-4DA2-8C14-73E83B0A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A62D-1487-44E9-BF25-2FD969D2B9B4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BA11E-84E0-4285-A011-E661260D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9D587-68A3-4B4E-A19D-D29EB0FC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B980-33A9-44FD-B853-FC0F9AC629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02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8E71-9D24-457E-BC91-C40035023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CFBFE-7D56-45DC-89C1-2D017575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099F2-E506-4B3C-8D59-5203448B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A62D-1487-44E9-BF25-2FD969D2B9B4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5D495-0DC1-47F6-A0D1-39191B9DA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5434C-8692-46AD-A086-17DF1B01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B980-33A9-44FD-B853-FC0F9AC629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24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888AB-1D2B-453D-8A03-9A4318AB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DBF34-AA1B-4784-93B1-7405350DC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1A39E-D053-4CB6-A05D-0DE4A7D71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0B6CD-A615-4793-B343-D7851051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A62D-1487-44E9-BF25-2FD969D2B9B4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6BAF8-A5D5-4496-BED9-797D863B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72FE3-EF76-4454-AE12-E56B5926F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B980-33A9-44FD-B853-FC0F9AC629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22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FE2D-B6C8-47B4-A814-DEE5123F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018C9-6779-44FB-9863-71555F739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EF9AC-BD2D-4D3B-B6E4-C0FD73AA2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B6BC4-44D2-4BAB-94E5-82FD04C7B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2BDF5-D280-439D-8BAC-9035E40DEE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13DCA-FEC4-4DB2-88B1-A957844E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A62D-1487-44E9-BF25-2FD969D2B9B4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28A31-6EE2-46FF-AE61-0448703A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804E13-3EE8-4FEB-A7B9-FD01CCB0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B980-33A9-44FD-B853-FC0F9AC629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78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A9B2-DF34-4402-9DFF-EBD5D5F6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AD2806-7CFE-4B92-858A-0FD7B06F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A62D-1487-44E9-BF25-2FD969D2B9B4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02005-0A93-45C1-9743-DC4C5B21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23185-383E-4BE8-95AA-E26B4A0B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B980-33A9-44FD-B853-FC0F9AC629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3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775110-7C44-4D69-9553-F3065C68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A62D-1487-44E9-BF25-2FD969D2B9B4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EF578-BBFF-4BD5-B8D1-4B0C53B2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187ED-11FB-4081-9CC0-0C7060B1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B980-33A9-44FD-B853-FC0F9AC629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03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1F93-4985-4DA4-A8D0-CE5CD67B9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893B0-DEA4-4FD1-A758-C53FC5AAB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416B3-7E95-4F69-98A6-86A0256EA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FC3D3-1E0A-4F95-AB49-5CB24A83A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A62D-1487-44E9-BF25-2FD969D2B9B4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49A0D-97B6-45E5-B713-266D7DF9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E7145-E042-4CC7-97A5-E16A18F2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B980-33A9-44FD-B853-FC0F9AC629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4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657D6-E5F2-4AE2-8787-11D7E07D2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241C49-4807-4543-A109-5C358314FD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21C0B-FCBE-4D1E-9C46-827455E82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078BE-31E0-471C-A550-2CB831F7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A62D-1487-44E9-BF25-2FD969D2B9B4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D2D65-FA24-494C-B8F4-61FEDE5F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96DD4-36B5-4C54-B682-DB9EB6C8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B980-33A9-44FD-B853-FC0F9AC629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17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8E835E-BD05-4BD4-A7A5-8CF69CD30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04953-3D31-402C-AAF3-2FEE9A12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D137E-5E3E-4C4F-905F-D826C68A9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2A62D-1487-44E9-BF25-2FD969D2B9B4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CE07A-2502-4FA7-88F1-015FA1163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33546-088D-4664-8D21-3070EB4F0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B980-33A9-44FD-B853-FC0F9AC629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08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09FD380-66AD-4EB6-B0BD-082E14CD2081}"/>
              </a:ext>
            </a:extLst>
          </p:cNvPr>
          <p:cNvSpPr txBox="1"/>
          <p:nvPr/>
        </p:nvSpPr>
        <p:spPr>
          <a:xfrm>
            <a:off x="954156" y="2822713"/>
            <a:ext cx="10283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rgbClr val="FF0000"/>
                </a:solidFill>
              </a:rPr>
              <a:t>Saudações (Nome, </a:t>
            </a:r>
            <a:r>
              <a:rPr lang="pt-BR" sz="4800" b="1" dirty="0" err="1">
                <a:solidFill>
                  <a:srgbClr val="FF0000"/>
                </a:solidFill>
              </a:rPr>
              <a:t>grupo,logo</a:t>
            </a:r>
            <a:r>
              <a:rPr lang="pt-BR" sz="4800" b="1" dirty="0">
                <a:solidFill>
                  <a:srgbClr val="FF0000"/>
                </a:solidFill>
              </a:rPr>
              <a:t>)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061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09FD380-66AD-4EB6-B0BD-082E14CD2081}"/>
              </a:ext>
            </a:extLst>
          </p:cNvPr>
          <p:cNvSpPr txBox="1"/>
          <p:nvPr/>
        </p:nvSpPr>
        <p:spPr>
          <a:xfrm>
            <a:off x="954156" y="2822713"/>
            <a:ext cx="10283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rgbClr val="FF0000"/>
                </a:solidFill>
              </a:rPr>
              <a:t>Como construímos um Docker ?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056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CF88EE-CEDB-4EFB-8F8D-82281284C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06" y="853001"/>
            <a:ext cx="10858614" cy="11024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BC8520-253C-496D-8821-F2E26D294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06" y="2757781"/>
            <a:ext cx="8734625" cy="9617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3BA959-F88A-4036-976B-9770E28AD883}"/>
              </a:ext>
            </a:extLst>
          </p:cNvPr>
          <p:cNvSpPr txBox="1"/>
          <p:nvPr/>
        </p:nvSpPr>
        <p:spPr>
          <a:xfrm>
            <a:off x="472806" y="360119"/>
            <a:ext cx="1014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Comando disponibilizado pela AWS após </a:t>
            </a:r>
            <a:r>
              <a:rPr lang="pt-BR" b="1" dirty="0" err="1"/>
              <a:t>inicialiar</a:t>
            </a:r>
            <a:r>
              <a:rPr lang="pt-BR" b="1" dirty="0"/>
              <a:t> a ec2, ele serve para se conectar na VM\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8623CA-C50C-49B0-A8CE-1B91EB298773}"/>
              </a:ext>
            </a:extLst>
          </p:cNvPr>
          <p:cNvSpPr txBox="1"/>
          <p:nvPr/>
        </p:nvSpPr>
        <p:spPr>
          <a:xfrm>
            <a:off x="472806" y="2226413"/>
            <a:ext cx="1014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Clonando nosso repositório para ter acesso a todos os arquivos necessários para construção do Docker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EAFD7B-3CEB-48EA-A17E-572643950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17" y="4796350"/>
            <a:ext cx="8520220" cy="5212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9D2B80-2C81-418B-9CE6-D3DD03512F6D}"/>
              </a:ext>
            </a:extLst>
          </p:cNvPr>
          <p:cNvSpPr txBox="1"/>
          <p:nvPr/>
        </p:nvSpPr>
        <p:spPr>
          <a:xfrm>
            <a:off x="472806" y="4248702"/>
            <a:ext cx="1014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Criando o arquivo </a:t>
            </a:r>
            <a:r>
              <a:rPr lang="pt-BR" b="1" dirty="0" err="1"/>
              <a:t>dockerfile</a:t>
            </a:r>
            <a:r>
              <a:rPr lang="pt-BR" b="1" dirty="0"/>
              <a:t> e já abrindo para edição/inserção de texto pelo VI</a:t>
            </a:r>
          </a:p>
        </p:txBody>
      </p:sp>
    </p:spTree>
    <p:extLst>
      <p:ext uri="{BB962C8B-B14F-4D97-AF65-F5344CB8AC3E}">
        <p14:creationId xmlns:p14="http://schemas.microsoft.com/office/powerpoint/2010/main" val="1091820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C3BA959-F88A-4036-976B-9770E28AD883}"/>
              </a:ext>
            </a:extLst>
          </p:cNvPr>
          <p:cNvSpPr txBox="1"/>
          <p:nvPr/>
        </p:nvSpPr>
        <p:spPr>
          <a:xfrm>
            <a:off x="472806" y="360119"/>
            <a:ext cx="1014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Já dentro do arquivo </a:t>
            </a:r>
            <a:r>
              <a:rPr lang="pt-BR" b="1" dirty="0" err="1"/>
              <a:t>dockerfile</a:t>
            </a:r>
            <a:r>
              <a:rPr lang="pt-BR" b="1" dirty="0"/>
              <a:t>, através do VI conseguimos inserir esses comandos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8623CA-C50C-49B0-A8CE-1B91EB298773}"/>
              </a:ext>
            </a:extLst>
          </p:cNvPr>
          <p:cNvSpPr txBox="1"/>
          <p:nvPr/>
        </p:nvSpPr>
        <p:spPr>
          <a:xfrm>
            <a:off x="472806" y="3059668"/>
            <a:ext cx="10142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Obs</a:t>
            </a:r>
            <a:r>
              <a:rPr lang="pt-BR" b="1" dirty="0"/>
              <a:t>: veja que já estamos chamando nosso CLI além de mostrar em que diretório o arquivo está localizado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B37448E-5D9A-4DBD-A544-BE6F65F9F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33" y="729451"/>
            <a:ext cx="7909536" cy="21544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6B7CEA-9E09-4B93-AEB0-9FF21286F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06" y="4312187"/>
            <a:ext cx="3506373" cy="13148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CA8809-413A-49F1-B8E6-9A22D2C817CA}"/>
              </a:ext>
            </a:extLst>
          </p:cNvPr>
          <p:cNvSpPr txBox="1"/>
          <p:nvPr/>
        </p:nvSpPr>
        <p:spPr>
          <a:xfrm>
            <a:off x="472806" y="3664963"/>
            <a:ext cx="1014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Para sair do VI basta clicar em </a:t>
            </a:r>
            <a:r>
              <a:rPr lang="pt-BR" b="1" dirty="0" err="1"/>
              <a:t>esc</a:t>
            </a:r>
            <a:r>
              <a:rPr lang="pt-BR" b="1" dirty="0"/>
              <a:t> e realizar o comando abaixo, ele salvará o arquivo e sairá do VI.</a:t>
            </a:r>
          </a:p>
        </p:txBody>
      </p:sp>
    </p:spTree>
    <p:extLst>
      <p:ext uri="{BB962C8B-B14F-4D97-AF65-F5344CB8AC3E}">
        <p14:creationId xmlns:p14="http://schemas.microsoft.com/office/powerpoint/2010/main" val="2662446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C3BA959-F88A-4036-976B-9770E28AD883}"/>
              </a:ext>
            </a:extLst>
          </p:cNvPr>
          <p:cNvSpPr txBox="1"/>
          <p:nvPr/>
        </p:nvSpPr>
        <p:spPr>
          <a:xfrm>
            <a:off x="472806" y="360119"/>
            <a:ext cx="10142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Realizamos o comando </a:t>
            </a:r>
            <a:r>
              <a:rPr lang="pt-BR" b="1" dirty="0" err="1"/>
              <a:t>ls</a:t>
            </a:r>
            <a:r>
              <a:rPr lang="pt-BR" b="1" dirty="0"/>
              <a:t> para confirmar a criação do Docker file e em seguida usamos o </a:t>
            </a:r>
            <a:r>
              <a:rPr lang="pt-BR" b="1" dirty="0" err="1"/>
              <a:t>cat</a:t>
            </a:r>
            <a:r>
              <a:rPr lang="pt-BR" b="1" dirty="0"/>
              <a:t> para ter certeza que o conteúdo inserido no </a:t>
            </a:r>
            <a:r>
              <a:rPr lang="pt-BR" b="1" dirty="0" err="1"/>
              <a:t>dockerfile</a:t>
            </a:r>
            <a:r>
              <a:rPr lang="pt-BR" b="1" dirty="0"/>
              <a:t> através do VI está correto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0CE2D9-6C63-4F75-8A72-A19234EF2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34" y="1188390"/>
            <a:ext cx="10687296" cy="8936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DEB66C-7A6E-4557-B52B-679CCFBCC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34" y="2509727"/>
            <a:ext cx="8723834" cy="1838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25D1AD-3E0C-40A8-BC10-688A297D8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34" y="5315865"/>
            <a:ext cx="8527494" cy="14084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EF0DFD-BBE9-428C-B546-761D0D5BB318}"/>
              </a:ext>
            </a:extLst>
          </p:cNvPr>
          <p:cNvSpPr txBox="1"/>
          <p:nvPr/>
        </p:nvSpPr>
        <p:spPr>
          <a:xfrm>
            <a:off x="472806" y="4501539"/>
            <a:ext cx="10142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O comando abaixo constrói o Docker de fato é bem parecido ao processo feito no </a:t>
            </a:r>
            <a:r>
              <a:rPr lang="pt-BR" b="1" dirty="0" err="1"/>
              <a:t>netbeans</a:t>
            </a:r>
            <a:r>
              <a:rPr lang="pt-BR" b="1" dirty="0"/>
              <a:t> na hora de transformar em .</a:t>
            </a:r>
            <a:r>
              <a:rPr lang="pt-BR" b="1" dirty="0" err="1"/>
              <a:t>Jar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18269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C3BA959-F88A-4036-976B-9770E28AD883}"/>
              </a:ext>
            </a:extLst>
          </p:cNvPr>
          <p:cNvSpPr txBox="1"/>
          <p:nvPr/>
        </p:nvSpPr>
        <p:spPr>
          <a:xfrm>
            <a:off x="472806" y="360119"/>
            <a:ext cx="10142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Realizamos o comando </a:t>
            </a:r>
            <a:r>
              <a:rPr lang="pt-BR" b="1" dirty="0" err="1"/>
              <a:t>ls</a:t>
            </a:r>
            <a:r>
              <a:rPr lang="pt-BR" b="1" dirty="0"/>
              <a:t> para confirmar a criação do Docker file e em seguida usamos o </a:t>
            </a:r>
            <a:r>
              <a:rPr lang="pt-BR" b="1" dirty="0" err="1"/>
              <a:t>cat</a:t>
            </a:r>
            <a:r>
              <a:rPr lang="pt-BR" b="1" dirty="0"/>
              <a:t> para ter certeza que o conteúdo inserido no </a:t>
            </a:r>
            <a:r>
              <a:rPr lang="pt-BR" b="1" dirty="0" err="1"/>
              <a:t>dockerfile</a:t>
            </a:r>
            <a:r>
              <a:rPr lang="pt-BR" b="1" dirty="0"/>
              <a:t> através do VI está correto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0CE2D9-6C63-4F75-8A72-A19234EF2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34" y="1188390"/>
            <a:ext cx="10687296" cy="8936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DEB66C-7A6E-4557-B52B-679CCFBCC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34" y="2509727"/>
            <a:ext cx="8723834" cy="1838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25D1AD-3E0C-40A8-BC10-688A297D8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34" y="5315865"/>
            <a:ext cx="8527494" cy="14084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EF0DFD-BBE9-428C-B546-761D0D5BB318}"/>
              </a:ext>
            </a:extLst>
          </p:cNvPr>
          <p:cNvSpPr txBox="1"/>
          <p:nvPr/>
        </p:nvSpPr>
        <p:spPr>
          <a:xfrm>
            <a:off x="472806" y="4501539"/>
            <a:ext cx="10142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O comando abaixo constrói o Docker de fato é bem parecido ao processo feito no </a:t>
            </a:r>
            <a:r>
              <a:rPr lang="pt-BR" b="1" dirty="0" err="1"/>
              <a:t>netbeans</a:t>
            </a:r>
            <a:r>
              <a:rPr lang="pt-BR" b="1" dirty="0"/>
              <a:t> na hora de transformar em .</a:t>
            </a:r>
            <a:r>
              <a:rPr lang="pt-BR" b="1" dirty="0" err="1"/>
              <a:t>Jar</a:t>
            </a:r>
            <a:endParaRPr lang="pt-BR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5385B4-3E79-45FF-99FD-91D5791262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2362" y="2971800"/>
            <a:ext cx="48672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79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C3BA959-F88A-4036-976B-9770E28AD883}"/>
              </a:ext>
            </a:extLst>
          </p:cNvPr>
          <p:cNvSpPr txBox="1"/>
          <p:nvPr/>
        </p:nvSpPr>
        <p:spPr>
          <a:xfrm>
            <a:off x="472806" y="360119"/>
            <a:ext cx="1014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Por fim, basta dar um </a:t>
            </a:r>
            <a:r>
              <a:rPr lang="pt-BR" b="1" dirty="0" err="1"/>
              <a:t>run</a:t>
            </a:r>
            <a:r>
              <a:rPr lang="pt-BR" b="1" dirty="0"/>
              <a:t> para conseguir ter acesso ao nosso CLI que está dentro do </a:t>
            </a:r>
            <a:r>
              <a:rPr lang="pt-BR" b="1" dirty="0" err="1"/>
              <a:t>docker</a:t>
            </a:r>
            <a:endParaRPr lang="pt-BR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5385B4-3E79-45FF-99FD-91D579126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34" y="1030153"/>
            <a:ext cx="7623704" cy="143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92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09FD380-66AD-4EB6-B0BD-082E14CD2081}"/>
              </a:ext>
            </a:extLst>
          </p:cNvPr>
          <p:cNvSpPr txBox="1"/>
          <p:nvPr/>
        </p:nvSpPr>
        <p:spPr>
          <a:xfrm>
            <a:off x="954156" y="2822713"/>
            <a:ext cx="102836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rgbClr val="FF0000"/>
                </a:solidFill>
              </a:rPr>
              <a:t>Prática, explicar a ideia de fazer o Docker ser executado através do Java assistente.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79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09FD380-66AD-4EB6-B0BD-082E14CD2081}"/>
              </a:ext>
            </a:extLst>
          </p:cNvPr>
          <p:cNvSpPr txBox="1"/>
          <p:nvPr/>
        </p:nvSpPr>
        <p:spPr>
          <a:xfrm>
            <a:off x="954156" y="2822713"/>
            <a:ext cx="10283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rgbClr val="FF0000"/>
                </a:solidFill>
              </a:rPr>
              <a:t>Contextualização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8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09FD380-66AD-4EB6-B0BD-082E14CD2081}"/>
              </a:ext>
            </a:extLst>
          </p:cNvPr>
          <p:cNvSpPr txBox="1"/>
          <p:nvPr/>
        </p:nvSpPr>
        <p:spPr>
          <a:xfrm>
            <a:off x="954156" y="2822713"/>
            <a:ext cx="10283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rgbClr val="FF0000"/>
                </a:solidFill>
              </a:rPr>
              <a:t>Contextualização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42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09FD380-66AD-4EB6-B0BD-082E14CD2081}"/>
              </a:ext>
            </a:extLst>
          </p:cNvPr>
          <p:cNvSpPr txBox="1"/>
          <p:nvPr/>
        </p:nvSpPr>
        <p:spPr>
          <a:xfrm>
            <a:off x="1126434" y="2822713"/>
            <a:ext cx="10283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rgbClr val="FF0000"/>
                </a:solidFill>
              </a:rPr>
              <a:t>HLD JORGE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29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09FD380-66AD-4EB6-B0BD-082E14CD2081}"/>
              </a:ext>
            </a:extLst>
          </p:cNvPr>
          <p:cNvSpPr txBox="1"/>
          <p:nvPr/>
        </p:nvSpPr>
        <p:spPr>
          <a:xfrm>
            <a:off x="1046921" y="-94900"/>
            <a:ext cx="10283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rgbClr val="FF0000"/>
                </a:solidFill>
              </a:rPr>
              <a:t>Vale a pena lembrar....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2E345F-6C6A-4A6B-9D49-016CFF6D9891}"/>
              </a:ext>
            </a:extLst>
          </p:cNvPr>
          <p:cNvSpPr txBox="1"/>
          <p:nvPr/>
        </p:nvSpPr>
        <p:spPr>
          <a:xfrm>
            <a:off x="861392" y="607068"/>
            <a:ext cx="10142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Tivemos que criar uma regra de firewall para nossa </a:t>
            </a:r>
            <a:r>
              <a:rPr lang="pt-BR" b="1" dirty="0" err="1"/>
              <a:t>azure</a:t>
            </a:r>
            <a:r>
              <a:rPr lang="pt-BR" b="1" dirty="0"/>
              <a:t> sempre permitir o acesso dos </a:t>
            </a:r>
            <a:r>
              <a:rPr lang="pt-BR" b="1" dirty="0" err="1"/>
              <a:t>IP’s</a:t>
            </a:r>
            <a:r>
              <a:rPr lang="pt-BR" b="1" dirty="0"/>
              <a:t> que são gerados ao iniciar a ec2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08D3D4-F0C4-4D59-8982-111076181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21" y="1208869"/>
            <a:ext cx="6191250" cy="1152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9EE029-21F1-47FF-997F-8C75A37FB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802" y="3063362"/>
            <a:ext cx="6626088" cy="36486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890AE5-C524-4BE9-8013-95AD337A55A3}"/>
              </a:ext>
            </a:extLst>
          </p:cNvPr>
          <p:cNvSpPr txBox="1"/>
          <p:nvPr/>
        </p:nvSpPr>
        <p:spPr>
          <a:xfrm>
            <a:off x="861392" y="2463197"/>
            <a:ext cx="10142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Nossos dados atuais na tabela de </a:t>
            </a:r>
            <a:r>
              <a:rPr lang="pt-BR" b="1" dirty="0" err="1"/>
              <a:t>histórico_totem</a:t>
            </a:r>
            <a:r>
              <a:rPr lang="pt-BR" b="1" dirty="0"/>
              <a:t> (antes de executar o </a:t>
            </a:r>
            <a:r>
              <a:rPr lang="pt-BR" b="1" dirty="0" err="1"/>
              <a:t>cli</a:t>
            </a:r>
            <a:r>
              <a:rPr lang="pt-BR" b="1" dirty="0"/>
              <a:t> via Docker na apresentação)?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76482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09FD380-66AD-4EB6-B0BD-082E14CD2081}"/>
              </a:ext>
            </a:extLst>
          </p:cNvPr>
          <p:cNvSpPr txBox="1"/>
          <p:nvPr/>
        </p:nvSpPr>
        <p:spPr>
          <a:xfrm>
            <a:off x="954156" y="2822713"/>
            <a:ext cx="10283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rgbClr val="FF0000"/>
                </a:solidFill>
              </a:rPr>
              <a:t>O que temos em nosso CLI?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64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09D2B80-2C81-418B-9CE6-D3DD03512F6D}"/>
              </a:ext>
            </a:extLst>
          </p:cNvPr>
          <p:cNvSpPr txBox="1"/>
          <p:nvPr/>
        </p:nvSpPr>
        <p:spPr>
          <a:xfrm>
            <a:off x="1024597" y="233293"/>
            <a:ext cx="10142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Como conectamos nossa aplicação ao </a:t>
            </a:r>
            <a:r>
              <a:rPr lang="pt-BR" b="1" dirty="0" err="1"/>
              <a:t>azure</a:t>
            </a:r>
            <a:r>
              <a:rPr lang="pt-BR"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85EC199-262C-4D9F-9BE2-F26BDB956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24" y="694958"/>
            <a:ext cx="8772525" cy="21907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4E766F4-2563-4281-B253-B529C6EFD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88" y="3775079"/>
            <a:ext cx="7524750" cy="24098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644FCE5-EBBD-47F5-8BC8-201CC2745DE8}"/>
              </a:ext>
            </a:extLst>
          </p:cNvPr>
          <p:cNvSpPr txBox="1"/>
          <p:nvPr/>
        </p:nvSpPr>
        <p:spPr>
          <a:xfrm>
            <a:off x="1123988" y="3313414"/>
            <a:ext cx="10142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Como conectamos inserimos dados no nosso </a:t>
            </a:r>
            <a:r>
              <a:rPr lang="pt-BR" b="1" dirty="0" err="1"/>
              <a:t>azure</a:t>
            </a:r>
            <a:r>
              <a:rPr lang="pt-BR" b="1" dirty="0"/>
              <a:t> através da API </a:t>
            </a:r>
            <a:r>
              <a:rPr lang="pt-BR" b="1" dirty="0" err="1"/>
              <a:t>Looca</a:t>
            </a:r>
            <a:r>
              <a:rPr lang="pt-BR"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4689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09D2B80-2C81-418B-9CE6-D3DD03512F6D}"/>
              </a:ext>
            </a:extLst>
          </p:cNvPr>
          <p:cNvSpPr txBox="1"/>
          <p:nvPr/>
        </p:nvSpPr>
        <p:spPr>
          <a:xfrm>
            <a:off x="1024597" y="233293"/>
            <a:ext cx="10142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Como fazemos a validação de login?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491F62-62CC-4060-AFB0-D8C41F776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21" y="1156622"/>
            <a:ext cx="9423911" cy="417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55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09D2B80-2C81-418B-9CE6-D3DD03512F6D}"/>
              </a:ext>
            </a:extLst>
          </p:cNvPr>
          <p:cNvSpPr txBox="1"/>
          <p:nvPr/>
        </p:nvSpPr>
        <p:spPr>
          <a:xfrm>
            <a:off x="1024597" y="233293"/>
            <a:ext cx="10142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Como conseguimos transformar a interação core  da nossa aplicação com o usuário de interface gráfica para linhas no console?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5CB9D2-2300-420A-A97F-B461DF573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93" y="1140307"/>
            <a:ext cx="646747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67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363</Words>
  <Application>Microsoft Office PowerPoint</Application>
  <PresentationFormat>Widescreen</PresentationFormat>
  <Paragraphs>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Herculano, Vitor</dc:creator>
  <cp:lastModifiedBy>Herculano, Vitor</cp:lastModifiedBy>
  <cp:revision>5</cp:revision>
  <dcterms:created xsi:type="dcterms:W3CDTF">2021-11-26T11:13:59Z</dcterms:created>
  <dcterms:modified xsi:type="dcterms:W3CDTF">2021-11-26T11:59:44Z</dcterms:modified>
</cp:coreProperties>
</file>