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4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87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88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3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3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80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223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4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62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0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8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6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8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5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9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7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80DF9F-C5AB-4FDA-B2AC-9889A24C1F6D}" type="datetimeFigureOut">
              <a:rPr lang="pt-BR" smtClean="0"/>
              <a:t>27/08/2021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54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f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EE497F-B7BC-47BC-88A5-58C5BB3C6895}"/>
              </a:ext>
            </a:extLst>
          </p:cNvPr>
          <p:cNvSpPr/>
          <p:nvPr/>
        </p:nvSpPr>
        <p:spPr>
          <a:xfrm>
            <a:off x="386225" y="1328201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1°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4ED3F7-F768-4D36-BE67-8491A5078309}"/>
              </a:ext>
            </a:extLst>
          </p:cNvPr>
          <p:cNvSpPr/>
          <p:nvPr/>
        </p:nvSpPr>
        <p:spPr>
          <a:xfrm>
            <a:off x="4219976" y="1335427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2°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5D6E06-F463-4037-99CD-D88C7F4D7FAD}"/>
              </a:ext>
            </a:extLst>
          </p:cNvPr>
          <p:cNvSpPr/>
          <p:nvPr/>
        </p:nvSpPr>
        <p:spPr>
          <a:xfrm>
            <a:off x="8219663" y="1334244"/>
            <a:ext cx="406206" cy="277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2">
                    <a:lumMod val="50000"/>
                  </a:schemeClr>
                </a:solidFill>
              </a:rPr>
              <a:t>3°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370C5B1-25FB-493A-9111-E146956A0D77}"/>
              </a:ext>
            </a:extLst>
          </p:cNvPr>
          <p:cNvSpPr/>
          <p:nvPr/>
        </p:nvSpPr>
        <p:spPr>
          <a:xfrm>
            <a:off x="131709" y="3850982"/>
            <a:ext cx="360200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2">
                    <a:lumMod val="50000"/>
                  </a:schemeClr>
                </a:solidFill>
              </a:rPr>
              <a:t>4°</a:t>
            </a:r>
            <a:endParaRPr lang="pt-BR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7C7489-8A26-4C7B-BD17-041DEB526F95}"/>
              </a:ext>
            </a:extLst>
          </p:cNvPr>
          <p:cNvSpPr/>
          <p:nvPr/>
        </p:nvSpPr>
        <p:spPr>
          <a:xfrm>
            <a:off x="3077743" y="3849154"/>
            <a:ext cx="359417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2">
                    <a:lumMod val="50000"/>
                  </a:schemeClr>
                </a:solidFill>
              </a:rPr>
              <a:t>5°</a:t>
            </a:r>
            <a:endParaRPr lang="pt-BR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08D3A-3068-40B3-9201-9C982495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69" y="1210012"/>
            <a:ext cx="2726752" cy="246192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98811-4675-4A58-B5EC-07896093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1" y="1196271"/>
            <a:ext cx="2749423" cy="24744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F587B-D6C3-4B49-B5BC-5C844AC12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130" y="1208829"/>
            <a:ext cx="2748310" cy="246192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8BE25-9824-4D9A-A8DE-B4FEE78C8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09" y="4124299"/>
            <a:ext cx="2746830" cy="247500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A2558DD-BC81-4C73-81AD-17A39D56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47" y="11985"/>
            <a:ext cx="1432894" cy="8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5EA50-CB07-43A1-808B-DE897B2936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7600" y="4124298"/>
            <a:ext cx="2811668" cy="247910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06B513-4654-47CA-99AE-037954277E42}"/>
              </a:ext>
            </a:extLst>
          </p:cNvPr>
          <p:cNvSpPr/>
          <p:nvPr/>
        </p:nvSpPr>
        <p:spPr>
          <a:xfrm>
            <a:off x="6093589" y="3849154"/>
            <a:ext cx="359417" cy="30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2">
                    <a:lumMod val="50000"/>
                  </a:schemeClr>
                </a:solidFill>
              </a:rPr>
              <a:t>6°</a:t>
            </a:r>
            <a:endParaRPr lang="pt-BR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5D3B62-EC94-4A38-BB9F-027059390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8329" y="4109103"/>
            <a:ext cx="2811668" cy="247467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D74EEE-8BBE-47F4-8B60-7C8AAA36645A}"/>
              </a:ext>
            </a:extLst>
          </p:cNvPr>
          <p:cNvSpPr/>
          <p:nvPr/>
        </p:nvSpPr>
        <p:spPr>
          <a:xfrm>
            <a:off x="9109244" y="3822852"/>
            <a:ext cx="359417" cy="3023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2">
                    <a:lumMod val="50000"/>
                  </a:schemeClr>
                </a:solidFill>
              </a:rPr>
              <a:t>7°</a:t>
            </a:r>
            <a:endParaRPr lang="pt-BR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AB2140-C6C7-4747-9D27-8EEB7A9305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9244" y="4104945"/>
            <a:ext cx="2742113" cy="247883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C2A248-0DA4-4234-BA66-CF639085D2EA}"/>
              </a:ext>
            </a:extLst>
          </p:cNvPr>
          <p:cNvSpPr/>
          <p:nvPr/>
        </p:nvSpPr>
        <p:spPr>
          <a:xfrm>
            <a:off x="4155598" y="174661"/>
            <a:ext cx="4405893" cy="577918"/>
          </a:xfrm>
          <a:prstGeom prst="roundRect">
            <a:avLst/>
          </a:prstGeom>
          <a:solidFill>
            <a:srgbClr val="FF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StoryBoard - TotemHub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15C4B8F0-3DCB-4F88-AB22-8C63F02061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075" y="4526311"/>
            <a:ext cx="771655" cy="4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7" grpId="0" animBg="1"/>
      <p:bldP spid="38" grpId="0" animBg="1"/>
      <p:bldP spid="39" grpId="0" animBg="1"/>
      <p:bldP spid="40" grpId="0" animBg="1"/>
      <p:bldP spid="25" grpId="0" animBg="1"/>
      <p:bldP spid="28" grpId="0" animBg="1"/>
    </p:bldLst>
  </p:timing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201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Herculano, Vitor</dc:creator>
  <cp:lastModifiedBy>Herculano, Vitor</cp:lastModifiedBy>
  <cp:revision>11</cp:revision>
  <dcterms:created xsi:type="dcterms:W3CDTF">2021-08-26T11:41:18Z</dcterms:created>
  <dcterms:modified xsi:type="dcterms:W3CDTF">2021-08-27T16:09:00Z</dcterms:modified>
</cp:coreProperties>
</file>