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130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F2480-5C27-4AE7-98C1-A459347E3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F3EB58-6F03-4A3F-A2B0-EAEC01B35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BFBB2-E8FB-418A-85F2-017DAA19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F40B2-5C2D-48E7-BA69-D1132209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BC6C9-CF5D-41A8-8CEE-28527656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79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3737-EA4A-4DB8-B558-A3E47FD9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A247EA-DA22-479D-9BE4-426804F6C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22FE6B-1B67-4D6E-BD02-0CAB88EA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BEF48-B988-4DCF-8065-D41B0A9F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F7C089-3E01-47BD-A2EB-DB3039E5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74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C3ED30-D718-4EA2-AE93-05D14F510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19AC23-2D29-466C-9F39-A6A133F0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2DF7F-1AF3-4AE7-A205-B2FC1158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42C48-E0AE-40A7-8B06-D0E7CE49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FF964E-B22A-4488-8F9B-5A1C0138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17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28E66-B676-4962-B8B6-489D541B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20E57-B997-46A2-8FBC-26C6C422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B3F45-7A48-4282-991D-8E8A0E22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0A6559-1117-43FB-BA08-23B33A40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A0C990-BA71-4FB6-9026-4BEEBD76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31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1F7DD-47C6-4FFB-BCFA-22BCB69A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14D87-A9F4-4F8D-9D0B-07D44BC7D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90C7E1-B79C-4C61-B3D1-8F13B5A9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60DDA-1AB8-438A-92E2-D280292D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1F2143-589D-408B-AF97-6DA65082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03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84192-A0DE-47C2-B0B0-1387EF63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1BB57-8368-4FBD-822E-6E161D624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4BBEA9-EC82-4027-8DF2-E7537BD58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EED0D5-7ECF-4588-B109-5FB5D2D2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F77E84-1EAB-45F5-8BBA-0226D1D9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FAF2E2-0A2E-47EE-9718-D9C0DD13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23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FD9F-62AF-4A92-8B49-B9954D6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ABC31E-20DA-4894-BB01-78B11187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7F9EBA-F393-4238-A722-307528A2B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353403-8952-403B-B6E3-C189041CB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D89070-4D69-4831-99A6-149C517B5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FCE9C1-70F8-44AC-BE87-9F71CC5F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24ED89-A4B0-4B1E-AA7F-260EF72F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D3C050-D138-4762-8154-F5350EF3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4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E57BC-0848-4564-99F1-05F87F96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3A4E05-53DD-4F92-A7E9-8EEA8D65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9808F3-CBCA-487E-AC30-F2EBC8A0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3E2699-754E-42A0-924D-A23842C5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87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CB4830-9888-4845-82BC-B0DC49EF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FA4129-AB55-417F-8427-85FA6975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33D926-5201-4047-A339-EE3279B8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27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E8108-B02C-4492-B933-E811DAE5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EB0FDD-AC03-4E05-B363-CB056C31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894E38-4B22-4826-A9E3-AF64F96AE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EE40A-42BB-4AFE-A036-CC018D14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707A47-0200-4307-AC64-B5EE8A96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D97D35-1A22-40DA-8607-A971713E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8FB28-E0F2-4289-B910-56EA382C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C95C1F-EF47-47A0-9F13-335A2A122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828FA4-63C9-4E7B-BE2B-5D98682B8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2AE897-D7C4-48CF-9A59-E45D00CC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D3FD-C638-4BC4-B8E7-DE301207CAF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095224-158C-42D7-A0FD-C44B91B0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96358E-F0B6-48B9-8868-B5AAADAD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66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8BC0B5-6325-4806-AACF-6BEC6766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90D66E-3C56-42F4-BD07-6DE9CC52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3F14C-EE35-4528-8F98-B0979E7A2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8D3FD-C638-4BC4-B8E7-DE301207CAF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1FAC6F-7F8C-4A2C-B536-2DF7113D5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4F150-7685-4FC9-87BE-5C20FC65C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D59E6-7F16-44D7-90B6-D7099F3F2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68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38FD7DDE-7B57-4D93-ADE0-C0689B3AF1BC}"/>
              </a:ext>
            </a:extLst>
          </p:cNvPr>
          <p:cNvSpPr/>
          <p:nvPr/>
        </p:nvSpPr>
        <p:spPr>
          <a:xfrm>
            <a:off x="7481844" y="-1636721"/>
            <a:ext cx="6594787" cy="494284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Nuvem 7">
            <a:extLst>
              <a:ext uri="{FF2B5EF4-FFF2-40B4-BE49-F238E27FC236}">
                <a16:creationId xmlns:a16="http://schemas.microsoft.com/office/drawing/2014/main" id="{D1F8089F-AC98-47F6-AD0C-B66249DEC92F}"/>
              </a:ext>
            </a:extLst>
          </p:cNvPr>
          <p:cNvSpPr/>
          <p:nvPr/>
        </p:nvSpPr>
        <p:spPr>
          <a:xfrm>
            <a:off x="-5543550" y="-1047749"/>
            <a:ext cx="12616271" cy="8797428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DF9B05FA-E178-49A9-8AD0-4E4B5C5004A8}"/>
              </a:ext>
            </a:extLst>
          </p:cNvPr>
          <p:cNvSpPr/>
          <p:nvPr/>
        </p:nvSpPr>
        <p:spPr>
          <a:xfrm>
            <a:off x="233958" y="2129246"/>
            <a:ext cx="3593460" cy="3151888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8" descr="Java free icon">
            <a:extLst>
              <a:ext uri="{FF2B5EF4-FFF2-40B4-BE49-F238E27FC236}">
                <a16:creationId xmlns:a16="http://schemas.microsoft.com/office/drawing/2014/main" id="{04B79302-5A77-4FC4-AC56-EBFC1BA1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233" y="3533587"/>
            <a:ext cx="508598" cy="58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7DFECB-04E9-43A4-87E1-77FCDAF3F83D}"/>
              </a:ext>
            </a:extLst>
          </p:cNvPr>
          <p:cNvSpPr txBox="1"/>
          <p:nvPr/>
        </p:nvSpPr>
        <p:spPr>
          <a:xfrm>
            <a:off x="1062140" y="4122930"/>
            <a:ext cx="852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Java </a:t>
            </a:r>
            <a:r>
              <a:rPr lang="pt-BR" sz="1100" b="1" dirty="0" err="1"/>
              <a:t>cli</a:t>
            </a:r>
            <a:endParaRPr lang="pt-BR" sz="1100" b="1" dirty="0"/>
          </a:p>
        </p:txBody>
      </p:sp>
      <p:pic>
        <p:nvPicPr>
          <p:cNvPr id="34" name="Picture 2" descr="Sql server free icon">
            <a:extLst>
              <a:ext uri="{FF2B5EF4-FFF2-40B4-BE49-F238E27FC236}">
                <a16:creationId xmlns:a16="http://schemas.microsoft.com/office/drawing/2014/main" id="{7F82CE30-B30A-4C07-8623-367324952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568" y="1321369"/>
            <a:ext cx="894094" cy="8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E72D1EC5-7901-449A-9931-CC70935A7387}"/>
              </a:ext>
            </a:extLst>
          </p:cNvPr>
          <p:cNvSpPr/>
          <p:nvPr/>
        </p:nvSpPr>
        <p:spPr>
          <a:xfrm>
            <a:off x="911841" y="3462129"/>
            <a:ext cx="1203882" cy="12141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: Curvo 86">
            <a:extLst>
              <a:ext uri="{FF2B5EF4-FFF2-40B4-BE49-F238E27FC236}">
                <a16:creationId xmlns:a16="http://schemas.microsoft.com/office/drawing/2014/main" id="{8D1CEBE1-1E43-4BF9-9162-84216EE01438}"/>
              </a:ext>
            </a:extLst>
          </p:cNvPr>
          <p:cNvCxnSpPr>
            <a:cxnSpLocks/>
            <a:stCxn id="107" idx="3"/>
            <a:endCxn id="34" idx="1"/>
          </p:cNvCxnSpPr>
          <p:nvPr/>
        </p:nvCxnSpPr>
        <p:spPr>
          <a:xfrm>
            <a:off x="4191982" y="1495665"/>
            <a:ext cx="4385586" cy="2727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ecomes CloudDev - เริ่มต้นใช้ AWS EC2 | by Thanaphoom Babparn | Medium">
            <a:extLst>
              <a:ext uri="{FF2B5EF4-FFF2-40B4-BE49-F238E27FC236}">
                <a16:creationId xmlns:a16="http://schemas.microsoft.com/office/drawing/2014/main" id="{1DEF9E3E-13D8-4DC5-A79B-4A64B5FC2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009" y="1584938"/>
            <a:ext cx="1241766" cy="10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A093BF-68F9-4681-A9D1-F8817A832C5D}"/>
              </a:ext>
            </a:extLst>
          </p:cNvPr>
          <p:cNvSpPr txBox="1"/>
          <p:nvPr/>
        </p:nvSpPr>
        <p:spPr>
          <a:xfrm>
            <a:off x="1290742" y="5375072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Instância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E79111DC-1AA5-411B-99AA-4C6D64FCD6FB}"/>
              </a:ext>
            </a:extLst>
          </p:cNvPr>
          <p:cNvSpPr txBox="1"/>
          <p:nvPr/>
        </p:nvSpPr>
        <p:spPr>
          <a:xfrm>
            <a:off x="3547254" y="1264832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EC2</a:t>
            </a:r>
          </a:p>
        </p:txBody>
      </p:sp>
      <p:pic>
        <p:nvPicPr>
          <p:cNvPr id="108" name="Picture 8" descr="Java free icon">
            <a:extLst>
              <a:ext uri="{FF2B5EF4-FFF2-40B4-BE49-F238E27FC236}">
                <a16:creationId xmlns:a16="http://schemas.microsoft.com/office/drawing/2014/main" id="{A2E5F1C6-C89D-4A58-BD2F-EB01C8123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43" y="3189884"/>
            <a:ext cx="508598" cy="4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61482F56-4D9F-4277-B1FB-68003F647F0E}"/>
              </a:ext>
            </a:extLst>
          </p:cNvPr>
          <p:cNvSpPr txBox="1"/>
          <p:nvPr/>
        </p:nvSpPr>
        <p:spPr>
          <a:xfrm>
            <a:off x="2928650" y="3675984"/>
            <a:ext cx="852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Java assistente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520AC54-F347-4B18-8CF6-09573E81E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7048" y="3934452"/>
            <a:ext cx="1209228" cy="1518908"/>
          </a:xfrm>
          <a:prstGeom prst="rect">
            <a:avLst/>
          </a:prstGeom>
        </p:spPr>
      </p:pic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18D32012-B7E4-45D5-9388-B91B6CC544EC}"/>
              </a:ext>
            </a:extLst>
          </p:cNvPr>
          <p:cNvSpPr txBox="1"/>
          <p:nvPr/>
        </p:nvSpPr>
        <p:spPr>
          <a:xfrm>
            <a:off x="9035129" y="5453360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Totem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5187143-54C0-4A37-8D6F-8790D05907CB}"/>
              </a:ext>
            </a:extLst>
          </p:cNvPr>
          <p:cNvSpPr txBox="1"/>
          <p:nvPr/>
        </p:nvSpPr>
        <p:spPr>
          <a:xfrm>
            <a:off x="1052501" y="4347673"/>
            <a:ext cx="930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API </a:t>
            </a:r>
            <a:r>
              <a:rPr lang="pt-BR" sz="1100" b="1" dirty="0" err="1"/>
              <a:t>looca</a:t>
            </a:r>
            <a:endParaRPr lang="pt-BR" sz="1100" b="1" dirty="0"/>
          </a:p>
        </p:txBody>
      </p:sp>
      <p:cxnSp>
        <p:nvCxnSpPr>
          <p:cNvPr id="128" name="Conector: Curvo 127">
            <a:extLst>
              <a:ext uri="{FF2B5EF4-FFF2-40B4-BE49-F238E27FC236}">
                <a16:creationId xmlns:a16="http://schemas.microsoft.com/office/drawing/2014/main" id="{A92A445E-8BA5-4A0E-8136-C3BAA4D88808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>
            <a:off x="4473776" y="2129246"/>
            <a:ext cx="4393273" cy="256466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88DFF9EC-AA55-46F3-98BD-E8ABB6860F22}"/>
              </a:ext>
            </a:extLst>
          </p:cNvPr>
          <p:cNvSpPr txBox="1"/>
          <p:nvPr/>
        </p:nvSpPr>
        <p:spPr>
          <a:xfrm>
            <a:off x="1069161" y="4725269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Container</a:t>
            </a:r>
          </a:p>
        </p:txBody>
      </p:sp>
      <p:cxnSp>
        <p:nvCxnSpPr>
          <p:cNvPr id="138" name="Conector: Curvo 137">
            <a:extLst>
              <a:ext uri="{FF2B5EF4-FFF2-40B4-BE49-F238E27FC236}">
                <a16:creationId xmlns:a16="http://schemas.microsoft.com/office/drawing/2014/main" id="{B6439C03-70A8-4B3A-B93E-915BE52C1411}"/>
              </a:ext>
            </a:extLst>
          </p:cNvPr>
          <p:cNvCxnSpPr>
            <a:cxnSpLocks/>
            <a:stCxn id="109" idx="1"/>
            <a:endCxn id="70" idx="3"/>
          </p:cNvCxnSpPr>
          <p:nvPr/>
        </p:nvCxnSpPr>
        <p:spPr>
          <a:xfrm rot="10800000" flipV="1">
            <a:off x="2115724" y="3891427"/>
            <a:ext cx="812927" cy="177775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7" name="Picture 6" descr="Docker free icon">
            <a:extLst>
              <a:ext uri="{FF2B5EF4-FFF2-40B4-BE49-F238E27FC236}">
                <a16:creationId xmlns:a16="http://schemas.microsoft.com/office/drawing/2014/main" id="{560563DD-2103-4D8A-B30A-F95CA3A08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06" y="3040313"/>
            <a:ext cx="754757" cy="75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CBE635D9-CCD9-4ED9-B3EC-0E8D81C1AEE7}"/>
              </a:ext>
            </a:extLst>
          </p:cNvPr>
          <p:cNvSpPr txBox="1"/>
          <p:nvPr/>
        </p:nvSpPr>
        <p:spPr>
          <a:xfrm>
            <a:off x="1766108" y="2903786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Docker</a:t>
            </a:r>
          </a:p>
        </p:txBody>
      </p:sp>
      <p:pic>
        <p:nvPicPr>
          <p:cNvPr id="1057" name="Imagem 1056" descr="Logotipo, nome da empresa&#10;&#10;Descrição gerada automaticamente">
            <a:extLst>
              <a:ext uri="{FF2B5EF4-FFF2-40B4-BE49-F238E27FC236}">
                <a16:creationId xmlns:a16="http://schemas.microsoft.com/office/drawing/2014/main" id="{1DA88BFD-D61C-48A5-9C21-049EDAC7D2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88" y="-412439"/>
            <a:ext cx="2421900" cy="2421900"/>
          </a:xfrm>
          <a:prstGeom prst="rect">
            <a:avLst/>
          </a:prstGeom>
        </p:spPr>
      </p:pic>
      <p:pic>
        <p:nvPicPr>
          <p:cNvPr id="1061" name="Imagem 1060" descr="Logotipo&#10;&#10;Descrição gerada automaticamente">
            <a:extLst>
              <a:ext uri="{FF2B5EF4-FFF2-40B4-BE49-F238E27FC236}">
                <a16:creationId xmlns:a16="http://schemas.microsoft.com/office/drawing/2014/main" id="{30871B69-FE99-4A18-ABFB-8E6B1DADB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" y="222168"/>
            <a:ext cx="220058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26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4836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3</cp:revision>
  <dcterms:created xsi:type="dcterms:W3CDTF">2021-11-26T02:49:46Z</dcterms:created>
  <dcterms:modified xsi:type="dcterms:W3CDTF">2021-11-29T23:19:49Z</dcterms:modified>
</cp:coreProperties>
</file>