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09" autoAdjust="0"/>
    <p:restoredTop sz="94660"/>
  </p:normalViewPr>
  <p:slideViewPr>
    <p:cSldViewPr snapToGrid="0">
      <p:cViewPr>
        <p:scale>
          <a:sx n="70" d="100"/>
          <a:sy n="70" d="100"/>
        </p:scale>
        <p:origin x="9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B305F-C8C0-436F-B7D0-9AFA3E857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02511E-9910-4F17-83EE-4AD31A222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2E7CD4-E469-49CC-8231-FA27B2843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C581-6C24-4FE8-96B9-9DFD4212CBDB}" type="datetimeFigureOut">
              <a:rPr lang="pt-BR" smtClean="0"/>
              <a:t>08/12/2021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E0A3C5-527D-46A6-ABD5-4DA23E7F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C4F73B-BD32-4DE3-9580-762C16A9E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C189-B9A5-4C4F-A326-02E3254C6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613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A5246-5AF9-44D5-9142-9C59778B5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472124-7A27-4752-B6FA-AB3597605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2D6067-C4EB-4E18-8EE6-7FC2ADC60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C581-6C24-4FE8-96B9-9DFD4212CBDB}" type="datetimeFigureOut">
              <a:rPr lang="pt-BR" smtClean="0"/>
              <a:t>08/12/2021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007458-AED1-4779-BEAD-421833DFD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EA0B59-4040-422F-BC67-7A75865CE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C189-B9A5-4C4F-A326-02E3254C6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392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430DEC9-3171-4D90-8049-5E028AAA8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558AB92-34E7-4CEB-8F49-118956776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D04BF0-D7CE-4E8F-8417-76495C682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C581-6C24-4FE8-96B9-9DFD4212CBDB}" type="datetimeFigureOut">
              <a:rPr lang="pt-BR" smtClean="0"/>
              <a:t>08/12/2021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E090F3-DBC0-4092-80FB-3AED4F0BC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8EA6C1-5D04-4B55-9C11-3CB385163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C189-B9A5-4C4F-A326-02E3254C6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892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D9B7E-3E82-4A77-B43D-42EA28A9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06BEBB-8828-47BE-A365-79545DCBE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3B3378-36D2-4878-BC12-65B2B2830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C581-6C24-4FE8-96B9-9DFD4212CBDB}" type="datetimeFigureOut">
              <a:rPr lang="pt-BR" smtClean="0"/>
              <a:t>08/12/2021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2B506F-2165-4AB4-87A5-2CA728EF5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29261E-B0C2-4BFB-A22B-B9379C771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C189-B9A5-4C4F-A326-02E3254C6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5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BCAAAA-A0D2-4743-9530-DFFF8C0AE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AF5C4B-10B5-4581-BA3C-591CDE2DA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A449B1-D5AC-471A-9218-CE8FFD6B4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C581-6C24-4FE8-96B9-9DFD4212CBDB}" type="datetimeFigureOut">
              <a:rPr lang="pt-BR" smtClean="0"/>
              <a:t>08/12/2021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5AC0D5-B3FA-44C6-8415-2F9C0C4ED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8D9A53-8394-466F-87DF-8D70D7D5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C189-B9A5-4C4F-A326-02E3254C6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636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C38FA9-E20A-423D-97BB-2D1CBBA25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CE65B4-D8C9-4EDA-9B8A-37F935A98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705DB16-8A1A-44B1-A6D5-1B8B55B66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BAD60D-4677-4117-BFBF-1E76A4269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C581-6C24-4FE8-96B9-9DFD4212CBDB}" type="datetimeFigureOut">
              <a:rPr lang="pt-BR" smtClean="0"/>
              <a:t>08/12/2021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89AEE2-E3ED-4E13-B9C0-2B5D25F9A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BD777ED-13BB-4240-B9ED-FACE891C7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C189-B9A5-4C4F-A326-02E3254C6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3960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0C6D41-F018-45F2-BABF-3BFBD752C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F3D20F-7572-4BE3-867B-B7C552553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A5D7F19-D4AC-4238-9CB9-BF9B9F05B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91B5785-2696-4201-ACB4-DEFDC52615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7329C49-756F-4612-BD8A-B983088923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BB66FC8-5AEF-43B0-AF65-162BFAD76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C581-6C24-4FE8-96B9-9DFD4212CBDB}" type="datetimeFigureOut">
              <a:rPr lang="pt-BR" smtClean="0"/>
              <a:t>08/12/2021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1FBAF2C-17EB-452E-AF7C-5EFBEA973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4856D62-04C4-441A-A35E-6027ECAE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C189-B9A5-4C4F-A326-02E3254C6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7237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07AEAD-E7A2-4245-A7C9-6079E22C4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8399A59-CCC4-4159-B6B1-E9679CA78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C581-6C24-4FE8-96B9-9DFD4212CBDB}" type="datetimeFigureOut">
              <a:rPr lang="pt-BR" smtClean="0"/>
              <a:t>08/12/2021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1D81743-6BF3-4A2E-900B-51E0F9FBA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54BE48A-8E09-48AE-99E9-B106C0CA7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C189-B9A5-4C4F-A326-02E3254C6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5950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C81CD8A-DCAE-46F7-B207-76D4AEF38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C581-6C24-4FE8-96B9-9DFD4212CBDB}" type="datetimeFigureOut">
              <a:rPr lang="pt-BR" smtClean="0"/>
              <a:t>08/12/2021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B351E40-18DC-4F88-BF83-418572F71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FC7DCCF-B50F-4CAF-BCF0-005CDD23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C189-B9A5-4C4F-A326-02E3254C6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7890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5D59A-4F89-4DDD-8F51-084498861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984368-98D3-4C34-B928-7304846FE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ED7802A-100D-41D8-9BFE-53E89B8EA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BCF5FB-2EBE-48F7-B6DE-64758CB2E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C581-6C24-4FE8-96B9-9DFD4212CBDB}" type="datetimeFigureOut">
              <a:rPr lang="pt-BR" smtClean="0"/>
              <a:t>08/12/2021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3785F1-3E46-4FB2-B4D2-5297445A6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560824-7659-4A39-ADE5-5DC9176B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C189-B9A5-4C4F-A326-02E3254C6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69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74C34D-A07D-4D47-ABEA-6D8495A0F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A7F91EC-3991-4932-BEC7-70B5CF8A1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EF4D58C-BEFA-4F8C-9F87-60355828A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18CC541-741F-4160-8627-AC9032000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C581-6C24-4FE8-96B9-9DFD4212CBDB}" type="datetimeFigureOut">
              <a:rPr lang="pt-BR" smtClean="0"/>
              <a:t>08/12/2021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E33A73-F934-43FD-8A7E-9E80F28F1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9637E4-8E7D-4384-9F07-ED725249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C189-B9A5-4C4F-A326-02E3254C6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706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8016A4E-E8F2-4584-8C22-1DB5B2BC9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702A0E-5457-448B-A99F-6BFCF6207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1BC593-5C26-46F0-9D69-EBB8F79300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6C581-6C24-4FE8-96B9-9DFD4212CBDB}" type="datetimeFigureOut">
              <a:rPr lang="pt-BR" smtClean="0"/>
              <a:t>08/12/2021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D87019-06F3-4A1F-8603-4CC3D3AC4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5E530F-0F05-4B51-99ED-0A67340C7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2C189-B9A5-4C4F-A326-02E3254C6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48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uvem 4">
            <a:extLst>
              <a:ext uri="{FF2B5EF4-FFF2-40B4-BE49-F238E27FC236}">
                <a16:creationId xmlns:a16="http://schemas.microsoft.com/office/drawing/2014/main" id="{7D8A9C01-6E8D-47BD-9576-47950182459D}"/>
              </a:ext>
            </a:extLst>
          </p:cNvPr>
          <p:cNvSpPr/>
          <p:nvPr/>
        </p:nvSpPr>
        <p:spPr>
          <a:xfrm>
            <a:off x="3523882" y="-1800603"/>
            <a:ext cx="6594787" cy="4544622"/>
          </a:xfrm>
          <a:prstGeom prst="clou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22" descr="javascript grátis ícone">
            <a:extLst>
              <a:ext uri="{FF2B5EF4-FFF2-40B4-BE49-F238E27FC236}">
                <a16:creationId xmlns:a16="http://schemas.microsoft.com/office/drawing/2014/main" id="{B79EA4E0-4A1A-4538-A3C4-C89499EEE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338" y="1090424"/>
            <a:ext cx="686220" cy="63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0" descr="css grátis ícone">
            <a:extLst>
              <a:ext uri="{FF2B5EF4-FFF2-40B4-BE49-F238E27FC236}">
                <a16:creationId xmlns:a16="http://schemas.microsoft.com/office/drawing/2014/main" id="{A7EB3E5D-7EEE-4E9A-8FD6-880E130B1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501" y="1232659"/>
            <a:ext cx="681497" cy="681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Ver a imagem de origem">
            <a:extLst>
              <a:ext uri="{FF2B5EF4-FFF2-40B4-BE49-F238E27FC236}">
                <a16:creationId xmlns:a16="http://schemas.microsoft.com/office/drawing/2014/main" id="{85A19106-33A1-499D-A254-314B0164C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301" y="26819"/>
            <a:ext cx="2324167" cy="1162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Nuvem 15">
            <a:extLst>
              <a:ext uri="{FF2B5EF4-FFF2-40B4-BE49-F238E27FC236}">
                <a16:creationId xmlns:a16="http://schemas.microsoft.com/office/drawing/2014/main" id="{76394CD3-4455-45C5-BB3B-CD16048B7695}"/>
              </a:ext>
            </a:extLst>
          </p:cNvPr>
          <p:cNvSpPr/>
          <p:nvPr/>
        </p:nvSpPr>
        <p:spPr>
          <a:xfrm>
            <a:off x="-666198" y="-503103"/>
            <a:ext cx="4053530" cy="2862120"/>
          </a:xfrm>
          <a:prstGeom prst="clou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8" name="Picture 4" descr="Ver a imagem de origem">
            <a:extLst>
              <a:ext uri="{FF2B5EF4-FFF2-40B4-BE49-F238E27FC236}">
                <a16:creationId xmlns:a16="http://schemas.microsoft.com/office/drawing/2014/main" id="{8C30BDF8-1F71-439C-A2E7-017FC86DB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5" y="12880"/>
            <a:ext cx="2278793" cy="115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er a imagem de origem">
            <a:extLst>
              <a:ext uri="{FF2B5EF4-FFF2-40B4-BE49-F238E27FC236}">
                <a16:creationId xmlns:a16="http://schemas.microsoft.com/office/drawing/2014/main" id="{F0D54E87-26B6-4142-BE76-323B9B230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482" y="822682"/>
            <a:ext cx="1592919" cy="101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va free icon">
            <a:extLst>
              <a:ext uri="{FF2B5EF4-FFF2-40B4-BE49-F238E27FC236}">
                <a16:creationId xmlns:a16="http://schemas.microsoft.com/office/drawing/2014/main" id="{F6E50CB6-3934-4BE2-8BF0-2A849D685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84" y="879726"/>
            <a:ext cx="508598" cy="508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6" descr="Ver a imagem de origem">
            <a:extLst>
              <a:ext uri="{FF2B5EF4-FFF2-40B4-BE49-F238E27FC236}">
                <a16:creationId xmlns:a16="http://schemas.microsoft.com/office/drawing/2014/main" id="{C88607D7-C440-478C-BFF1-787DBA1E9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535" y="930334"/>
            <a:ext cx="846284" cy="85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ml 5 free icon">
            <a:extLst>
              <a:ext uri="{FF2B5EF4-FFF2-40B4-BE49-F238E27FC236}">
                <a16:creationId xmlns:a16="http://schemas.microsoft.com/office/drawing/2014/main" id="{4F4611F7-8846-401B-9D06-C3F28E346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657" y="1319660"/>
            <a:ext cx="691332" cy="69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D2AD038B-48D1-48AE-A3E1-27E423E6DB9A}"/>
              </a:ext>
            </a:extLst>
          </p:cNvPr>
          <p:cNvSpPr/>
          <p:nvPr/>
        </p:nvSpPr>
        <p:spPr>
          <a:xfrm>
            <a:off x="344298" y="3429000"/>
            <a:ext cx="2304997" cy="2537731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9D125B1-9053-4A35-97C8-3C97CE1BD2E5}"/>
              </a:ext>
            </a:extLst>
          </p:cNvPr>
          <p:cNvSpPr txBox="1"/>
          <p:nvPr/>
        </p:nvSpPr>
        <p:spPr>
          <a:xfrm>
            <a:off x="963637" y="5966731"/>
            <a:ext cx="1066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Totem</a:t>
            </a:r>
          </a:p>
        </p:txBody>
      </p:sp>
      <p:pic>
        <p:nvPicPr>
          <p:cNvPr id="30" name="Picture 8" descr="Java free icon">
            <a:extLst>
              <a:ext uri="{FF2B5EF4-FFF2-40B4-BE49-F238E27FC236}">
                <a16:creationId xmlns:a16="http://schemas.microsoft.com/office/drawing/2014/main" id="{B07D78B9-C745-4D2D-A1E9-145518EB7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367" y="4511048"/>
            <a:ext cx="639512" cy="63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3AE7EC6B-168F-4545-AEE0-0663374482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10465" y="2601523"/>
            <a:ext cx="939116" cy="1179621"/>
          </a:xfrm>
          <a:prstGeom prst="rect">
            <a:avLst/>
          </a:prstGeom>
        </p:spPr>
      </p:pic>
      <p:pic>
        <p:nvPicPr>
          <p:cNvPr id="37" name="Picture 30" descr="Qr code free icon">
            <a:extLst>
              <a:ext uri="{FF2B5EF4-FFF2-40B4-BE49-F238E27FC236}">
                <a16:creationId xmlns:a16="http://schemas.microsoft.com/office/drawing/2014/main" id="{1F4E6668-3379-4426-8C3F-29C5828B3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9" y="3605311"/>
            <a:ext cx="767815" cy="767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Nodejs free icon">
            <a:extLst>
              <a:ext uri="{FF2B5EF4-FFF2-40B4-BE49-F238E27FC236}">
                <a16:creationId xmlns:a16="http://schemas.microsoft.com/office/drawing/2014/main" id="{82CC0558-0600-4103-8527-4F828A8F0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60350" y="763818"/>
            <a:ext cx="691027" cy="70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C77BBB91-D654-458D-925C-50963AE4C1C5}"/>
              </a:ext>
            </a:extLst>
          </p:cNvPr>
          <p:cNvSpPr/>
          <p:nvPr/>
        </p:nvSpPr>
        <p:spPr>
          <a:xfrm>
            <a:off x="3943781" y="3560856"/>
            <a:ext cx="2018984" cy="2150108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399947B-C9A7-4289-B373-B0829D9DA0D7}"/>
              </a:ext>
            </a:extLst>
          </p:cNvPr>
          <p:cNvSpPr txBox="1"/>
          <p:nvPr/>
        </p:nvSpPr>
        <p:spPr>
          <a:xfrm>
            <a:off x="4292268" y="5727009"/>
            <a:ext cx="1340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Monitor</a:t>
            </a:r>
          </a:p>
        </p:txBody>
      </p:sp>
      <p:pic>
        <p:nvPicPr>
          <p:cNvPr id="35" name="Picture 14" descr="Business report">
            <a:extLst>
              <a:ext uri="{FF2B5EF4-FFF2-40B4-BE49-F238E27FC236}">
                <a16:creationId xmlns:a16="http://schemas.microsoft.com/office/drawing/2014/main" id="{08D9786B-1887-4F03-9A98-8522F8F1D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641" y="3814694"/>
            <a:ext cx="1004430" cy="1004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Warning free icon">
            <a:extLst>
              <a:ext uri="{FF2B5EF4-FFF2-40B4-BE49-F238E27FC236}">
                <a16:creationId xmlns:a16="http://schemas.microsoft.com/office/drawing/2014/main" id="{09385C36-81E1-480A-9B33-6E6157223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041" y="3520549"/>
            <a:ext cx="496761" cy="496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Conector: Curvo 43">
            <a:extLst>
              <a:ext uri="{FF2B5EF4-FFF2-40B4-BE49-F238E27FC236}">
                <a16:creationId xmlns:a16="http://schemas.microsoft.com/office/drawing/2014/main" id="{A4058254-FA69-4AB2-B917-34F272CF9798}"/>
              </a:ext>
            </a:extLst>
          </p:cNvPr>
          <p:cNvCxnSpPr>
            <a:cxnSpLocks/>
            <a:stCxn id="1042" idx="0"/>
            <a:endCxn id="4" idx="1"/>
          </p:cNvCxnSpPr>
          <p:nvPr/>
        </p:nvCxnSpPr>
        <p:spPr>
          <a:xfrm rot="5400000" flipH="1" flipV="1">
            <a:off x="7850218" y="-127874"/>
            <a:ext cx="1308276" cy="5137816"/>
          </a:xfrm>
          <a:prstGeom prst="curvedConnector3">
            <a:avLst>
              <a:gd name="adj1" fmla="val 22877"/>
            </a:avLst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: Curvo 40">
            <a:extLst>
              <a:ext uri="{FF2B5EF4-FFF2-40B4-BE49-F238E27FC236}">
                <a16:creationId xmlns:a16="http://schemas.microsoft.com/office/drawing/2014/main" id="{52462E38-8CD1-49E2-85CD-0ED81E519739}"/>
              </a:ext>
            </a:extLst>
          </p:cNvPr>
          <p:cNvCxnSpPr>
            <a:cxnSpLocks/>
            <a:stCxn id="19" idx="0"/>
            <a:endCxn id="16" idx="1"/>
          </p:cNvCxnSpPr>
          <p:nvPr/>
        </p:nvCxnSpPr>
        <p:spPr>
          <a:xfrm rot="16200000" flipV="1">
            <a:off x="1897518" y="1819018"/>
            <a:ext cx="245554" cy="1319456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: Curvo 54">
            <a:extLst>
              <a:ext uri="{FF2B5EF4-FFF2-40B4-BE49-F238E27FC236}">
                <a16:creationId xmlns:a16="http://schemas.microsoft.com/office/drawing/2014/main" id="{03A88442-EA09-4A10-AACF-8344818A501D}"/>
              </a:ext>
            </a:extLst>
          </p:cNvPr>
          <p:cNvCxnSpPr>
            <a:cxnSpLocks/>
            <a:stCxn id="2" idx="2"/>
            <a:endCxn id="35" idx="0"/>
          </p:cNvCxnSpPr>
          <p:nvPr/>
        </p:nvCxnSpPr>
        <p:spPr>
          <a:xfrm rot="5400000">
            <a:off x="5320166" y="2261392"/>
            <a:ext cx="1208992" cy="1897612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1B501B2B-764A-416F-B6F8-A1E67021A346}"/>
              </a:ext>
            </a:extLst>
          </p:cNvPr>
          <p:cNvSpPr txBox="1"/>
          <p:nvPr/>
        </p:nvSpPr>
        <p:spPr>
          <a:xfrm>
            <a:off x="9277999" y="6266150"/>
            <a:ext cx="1156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Gestor</a:t>
            </a:r>
          </a:p>
        </p:txBody>
      </p:sp>
      <p:pic>
        <p:nvPicPr>
          <p:cNvPr id="1042" name="Picture 18" descr="Employee">
            <a:extLst>
              <a:ext uri="{FF2B5EF4-FFF2-40B4-BE49-F238E27FC236}">
                <a16:creationId xmlns:a16="http://schemas.microsoft.com/office/drawing/2014/main" id="{070357AB-57C9-4390-9E5F-C40C28CFC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655" y="3095172"/>
            <a:ext cx="895585" cy="895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2" name="Conector: Curvo 81">
            <a:extLst>
              <a:ext uri="{FF2B5EF4-FFF2-40B4-BE49-F238E27FC236}">
                <a16:creationId xmlns:a16="http://schemas.microsoft.com/office/drawing/2014/main" id="{B2CF3EB7-B355-4526-8823-F5036EB537A3}"/>
              </a:ext>
            </a:extLst>
          </p:cNvPr>
          <p:cNvCxnSpPr>
            <a:cxnSpLocks/>
            <a:stCxn id="81" idx="0"/>
            <a:endCxn id="4" idx="1"/>
          </p:cNvCxnSpPr>
          <p:nvPr/>
        </p:nvCxnSpPr>
        <p:spPr>
          <a:xfrm rot="16200000" flipV="1">
            <a:off x="10720577" y="2139584"/>
            <a:ext cx="1393723" cy="688348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3" name="Agrupar 122">
            <a:extLst>
              <a:ext uri="{FF2B5EF4-FFF2-40B4-BE49-F238E27FC236}">
                <a16:creationId xmlns:a16="http://schemas.microsoft.com/office/drawing/2014/main" id="{7CED2AE3-D645-488C-B035-5F041094A372}"/>
              </a:ext>
            </a:extLst>
          </p:cNvPr>
          <p:cNvGrpSpPr/>
          <p:nvPr/>
        </p:nvGrpSpPr>
        <p:grpSpPr>
          <a:xfrm>
            <a:off x="10091972" y="432139"/>
            <a:ext cx="1962584" cy="1356201"/>
            <a:chOff x="3746013" y="67225"/>
            <a:chExt cx="1962584" cy="1356201"/>
          </a:xfrm>
        </p:grpSpPr>
        <p:sp>
          <p:nvSpPr>
            <p:cNvPr id="4" name="Nuvem 3">
              <a:extLst>
                <a:ext uri="{FF2B5EF4-FFF2-40B4-BE49-F238E27FC236}">
                  <a16:creationId xmlns:a16="http://schemas.microsoft.com/office/drawing/2014/main" id="{96A9AF9C-E8B5-4CC8-BFC1-77B3A0EA581B}"/>
                </a:ext>
              </a:extLst>
            </p:cNvPr>
            <p:cNvSpPr/>
            <p:nvPr/>
          </p:nvSpPr>
          <p:spPr>
            <a:xfrm>
              <a:off x="3746013" y="67225"/>
              <a:ext cx="1962584" cy="1356201"/>
            </a:xfrm>
            <a:prstGeom prst="cloud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36" name="Picture 12" descr="Slack free icon">
              <a:extLst>
                <a:ext uri="{FF2B5EF4-FFF2-40B4-BE49-F238E27FC236}">
                  <a16:creationId xmlns:a16="http://schemas.microsoft.com/office/drawing/2014/main" id="{5C9E6C79-BC0E-45AC-81AE-A7DAE6A410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2176" y="312812"/>
              <a:ext cx="593035" cy="593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" name="CaixaDeTexto 91">
              <a:extLst>
                <a:ext uri="{FF2B5EF4-FFF2-40B4-BE49-F238E27FC236}">
                  <a16:creationId xmlns:a16="http://schemas.microsoft.com/office/drawing/2014/main" id="{89564DE4-AC7D-4776-A9C8-C96D63AA7944}"/>
                </a:ext>
              </a:extLst>
            </p:cNvPr>
            <p:cNvSpPr txBox="1"/>
            <p:nvPr/>
          </p:nvSpPr>
          <p:spPr>
            <a:xfrm>
              <a:off x="4379364" y="891269"/>
              <a:ext cx="658657" cy="372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Slack</a:t>
              </a:r>
            </a:p>
          </p:txBody>
        </p:sp>
      </p:grp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E3232BF4-7574-4468-BC02-0AAB12955D8C}"/>
              </a:ext>
            </a:extLst>
          </p:cNvPr>
          <p:cNvSpPr txBox="1"/>
          <p:nvPr/>
        </p:nvSpPr>
        <p:spPr>
          <a:xfrm>
            <a:off x="8027514" y="1463705"/>
            <a:ext cx="956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Login</a:t>
            </a:r>
          </a:p>
          <a:p>
            <a:pPr algn="ctr"/>
            <a:r>
              <a:rPr lang="pt-BR" sz="1400" dirty="0"/>
              <a:t>Cadastro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B7950EE6-4619-473E-A485-ED571A593E55}"/>
              </a:ext>
            </a:extLst>
          </p:cNvPr>
          <p:cNvSpPr txBox="1"/>
          <p:nvPr/>
        </p:nvSpPr>
        <p:spPr>
          <a:xfrm>
            <a:off x="184699" y="1384817"/>
            <a:ext cx="568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.</a:t>
            </a:r>
            <a:r>
              <a:rPr lang="pt-BR" sz="1600" b="1" dirty="0" err="1"/>
              <a:t>jar</a:t>
            </a:r>
            <a:endParaRPr lang="pt-BR" sz="1600" b="1" dirty="0"/>
          </a:p>
          <a:p>
            <a:pPr algn="ctr"/>
            <a:r>
              <a:rPr lang="pt-BR" sz="1600" b="1" dirty="0" err="1"/>
              <a:t>cli</a:t>
            </a:r>
            <a:endParaRPr lang="pt-BR" sz="1600" b="1" dirty="0"/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FC5AFC6C-814F-49DE-8EB7-8330D63373CC}"/>
              </a:ext>
            </a:extLst>
          </p:cNvPr>
          <p:cNvSpPr txBox="1"/>
          <p:nvPr/>
        </p:nvSpPr>
        <p:spPr>
          <a:xfrm>
            <a:off x="1605991" y="5142234"/>
            <a:ext cx="723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Java</a:t>
            </a:r>
          </a:p>
          <a:p>
            <a:pPr algn="ctr"/>
            <a:r>
              <a:rPr lang="pt-BR" sz="1600" b="1" dirty="0" err="1"/>
              <a:t>Looca</a:t>
            </a:r>
            <a:endParaRPr lang="pt-BR" sz="1600" b="1" dirty="0"/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8D582758-A885-472B-BE95-7449A34D5092}"/>
              </a:ext>
            </a:extLst>
          </p:cNvPr>
          <p:cNvSpPr txBox="1"/>
          <p:nvPr/>
        </p:nvSpPr>
        <p:spPr>
          <a:xfrm>
            <a:off x="404775" y="4333658"/>
            <a:ext cx="1033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err="1"/>
              <a:t>QRCode</a:t>
            </a:r>
            <a:r>
              <a:rPr lang="pt-BR" sz="1600" b="1" dirty="0"/>
              <a:t> para feedback</a:t>
            </a:r>
          </a:p>
        </p:txBody>
      </p:sp>
      <p:pic>
        <p:nvPicPr>
          <p:cNvPr id="78" name="Picture 32" descr="conteúdo da tabela">
            <a:extLst>
              <a:ext uri="{FF2B5EF4-FFF2-40B4-BE49-F238E27FC236}">
                <a16:creationId xmlns:a16="http://schemas.microsoft.com/office/drawing/2014/main" id="{6C5EB986-C435-4B34-A193-0E6722F6E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3434" y="3795432"/>
            <a:ext cx="1140656" cy="1140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tângulo: Cantos Arredondados 78">
            <a:extLst>
              <a:ext uri="{FF2B5EF4-FFF2-40B4-BE49-F238E27FC236}">
                <a16:creationId xmlns:a16="http://schemas.microsoft.com/office/drawing/2014/main" id="{51FD2151-215B-48AE-A43D-BF07A5D65DB9}"/>
              </a:ext>
            </a:extLst>
          </p:cNvPr>
          <p:cNvSpPr/>
          <p:nvPr/>
        </p:nvSpPr>
        <p:spPr>
          <a:xfrm>
            <a:off x="7785819" y="3468967"/>
            <a:ext cx="3986580" cy="2765745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1" name="Picture 14" descr="Warning free icon">
            <a:extLst>
              <a:ext uri="{FF2B5EF4-FFF2-40B4-BE49-F238E27FC236}">
                <a16:creationId xmlns:a16="http://schemas.microsoft.com/office/drawing/2014/main" id="{B2607F99-9769-4F52-98A5-5FC728ED1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231" y="3180619"/>
            <a:ext cx="496761" cy="496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" name="CaixaDeTexto 121">
            <a:extLst>
              <a:ext uri="{FF2B5EF4-FFF2-40B4-BE49-F238E27FC236}">
                <a16:creationId xmlns:a16="http://schemas.microsoft.com/office/drawing/2014/main" id="{A67C30BE-D11B-4C06-80A4-FE2647CCFDF6}"/>
              </a:ext>
            </a:extLst>
          </p:cNvPr>
          <p:cNvSpPr txBox="1"/>
          <p:nvPr/>
        </p:nvSpPr>
        <p:spPr>
          <a:xfrm>
            <a:off x="9277999" y="4885111"/>
            <a:ext cx="1331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Controle de cadastro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1B5CD71B-F9FD-4F0D-B489-8ED23AA7BA0A}"/>
              </a:ext>
            </a:extLst>
          </p:cNvPr>
          <p:cNvSpPr txBox="1"/>
          <p:nvPr/>
        </p:nvSpPr>
        <p:spPr>
          <a:xfrm>
            <a:off x="4367137" y="4846727"/>
            <a:ext cx="1172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Dashboard</a:t>
            </a:r>
            <a:br>
              <a:rPr lang="pt-BR" sz="1600" b="1" dirty="0"/>
            </a:br>
            <a:r>
              <a:rPr lang="pt-BR" sz="1600" b="1" dirty="0"/>
              <a:t>Métricas</a:t>
            </a:r>
            <a:br>
              <a:rPr lang="pt-BR" sz="1600" b="1" dirty="0"/>
            </a:br>
            <a:r>
              <a:rPr lang="pt-BR" sz="1600" b="1" dirty="0"/>
              <a:t>Alertas</a:t>
            </a:r>
          </a:p>
        </p:txBody>
      </p:sp>
      <p:pic>
        <p:nvPicPr>
          <p:cNvPr id="1040" name="Picture 16" descr="Team">
            <a:extLst>
              <a:ext uri="{FF2B5EF4-FFF2-40B4-BE49-F238E27FC236}">
                <a16:creationId xmlns:a16="http://schemas.microsoft.com/office/drawing/2014/main" id="{612A93BF-BD56-4FA4-9A52-C4534EABD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711" y="2962642"/>
            <a:ext cx="1098777" cy="1098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Sql server free icon">
            <a:extLst>
              <a:ext uri="{FF2B5EF4-FFF2-40B4-BE49-F238E27FC236}">
                <a16:creationId xmlns:a16="http://schemas.microsoft.com/office/drawing/2014/main" id="{0850E74B-EEBC-45FC-B8D1-A3EE8FBF8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421" y="1711608"/>
            <a:ext cx="894094" cy="89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4" name="Conector: Curvo 83">
            <a:extLst>
              <a:ext uri="{FF2B5EF4-FFF2-40B4-BE49-F238E27FC236}">
                <a16:creationId xmlns:a16="http://schemas.microsoft.com/office/drawing/2014/main" id="{97AAFECE-6AFC-49ED-AAFA-266C58F6BD82}"/>
              </a:ext>
            </a:extLst>
          </p:cNvPr>
          <p:cNvCxnSpPr>
            <a:cxnSpLocks/>
            <a:stCxn id="78" idx="0"/>
            <a:endCxn id="2" idx="3"/>
          </p:cNvCxnSpPr>
          <p:nvPr/>
        </p:nvCxnSpPr>
        <p:spPr>
          <a:xfrm rot="16200000" flipV="1">
            <a:off x="7813751" y="1665420"/>
            <a:ext cx="1636777" cy="2623247"/>
          </a:xfrm>
          <a:prstGeom prst="curvedConnector2">
            <a:avLst/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ctor: Curvo 85">
            <a:extLst>
              <a:ext uri="{FF2B5EF4-FFF2-40B4-BE49-F238E27FC236}">
                <a16:creationId xmlns:a16="http://schemas.microsoft.com/office/drawing/2014/main" id="{D43447D9-906F-40CA-B6E3-07AC062444B1}"/>
              </a:ext>
            </a:extLst>
          </p:cNvPr>
          <p:cNvCxnSpPr>
            <a:cxnSpLocks/>
            <a:stCxn id="1030" idx="2"/>
            <a:endCxn id="2" idx="1"/>
          </p:cNvCxnSpPr>
          <p:nvPr/>
        </p:nvCxnSpPr>
        <p:spPr>
          <a:xfrm rot="16200000" flipH="1">
            <a:off x="4156544" y="-111222"/>
            <a:ext cx="318274" cy="4221479"/>
          </a:xfrm>
          <a:prstGeom prst="curvedConnector2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 descr="Docker free icon">
            <a:extLst>
              <a:ext uri="{FF2B5EF4-FFF2-40B4-BE49-F238E27FC236}">
                <a16:creationId xmlns:a16="http://schemas.microsoft.com/office/drawing/2014/main" id="{1EDE2691-7575-4053-A262-553097E9E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723" y="1568627"/>
            <a:ext cx="606131" cy="606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Note free icon">
            <a:extLst>
              <a:ext uri="{FF2B5EF4-FFF2-40B4-BE49-F238E27FC236}">
                <a16:creationId xmlns:a16="http://schemas.microsoft.com/office/drawing/2014/main" id="{1F02AF9C-D287-4023-8CF5-C2B632DCB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760" y="4299233"/>
            <a:ext cx="936238" cy="93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CaixaDeTexto 56">
            <a:extLst>
              <a:ext uri="{FF2B5EF4-FFF2-40B4-BE49-F238E27FC236}">
                <a16:creationId xmlns:a16="http://schemas.microsoft.com/office/drawing/2014/main" id="{9130BADB-3A5B-4537-AB97-EB2FA57D822E}"/>
              </a:ext>
            </a:extLst>
          </p:cNvPr>
          <p:cNvSpPr txBox="1"/>
          <p:nvPr/>
        </p:nvSpPr>
        <p:spPr>
          <a:xfrm>
            <a:off x="7961328" y="5218488"/>
            <a:ext cx="1228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Relatórios de máquina</a:t>
            </a:r>
          </a:p>
        </p:txBody>
      </p:sp>
      <p:pic>
        <p:nvPicPr>
          <p:cNvPr id="32" name="Picture 6" descr="Review">
            <a:extLst>
              <a:ext uri="{FF2B5EF4-FFF2-40B4-BE49-F238E27FC236}">
                <a16:creationId xmlns:a16="http://schemas.microsoft.com/office/drawing/2014/main" id="{ED851386-01DE-4675-B036-D2B86DAA7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839" y="4790771"/>
            <a:ext cx="936238" cy="93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CaixaDeTexto 89">
            <a:extLst>
              <a:ext uri="{FF2B5EF4-FFF2-40B4-BE49-F238E27FC236}">
                <a16:creationId xmlns:a16="http://schemas.microsoft.com/office/drawing/2014/main" id="{16900325-36DC-467F-8639-387AAEAD266D}"/>
              </a:ext>
            </a:extLst>
          </p:cNvPr>
          <p:cNvSpPr txBox="1"/>
          <p:nvPr/>
        </p:nvSpPr>
        <p:spPr>
          <a:xfrm>
            <a:off x="10440347" y="5735133"/>
            <a:ext cx="122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Feedbacks</a:t>
            </a:r>
          </a:p>
        </p:txBody>
      </p:sp>
    </p:spTree>
    <p:extLst>
      <p:ext uri="{BB962C8B-B14F-4D97-AF65-F5344CB8AC3E}">
        <p14:creationId xmlns:p14="http://schemas.microsoft.com/office/powerpoint/2010/main" val="40866071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</TotalTime>
  <Words>26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Aharoni</vt:lpstr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JORGE RICARDO LEÃO</dc:creator>
  <cp:lastModifiedBy>JORGE RICARDO LEÃO</cp:lastModifiedBy>
  <cp:revision>8</cp:revision>
  <dcterms:created xsi:type="dcterms:W3CDTF">2021-10-16T16:40:17Z</dcterms:created>
  <dcterms:modified xsi:type="dcterms:W3CDTF">2021-12-08T23:55:13Z</dcterms:modified>
</cp:coreProperties>
</file>