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09" autoAdjust="0"/>
    <p:restoredTop sz="94660"/>
  </p:normalViewPr>
  <p:slideViewPr>
    <p:cSldViewPr snapToGrid="0">
      <p:cViewPr varScale="1">
        <p:scale>
          <a:sx n="68" d="100"/>
          <a:sy n="68" d="100"/>
        </p:scale>
        <p:origin x="48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6B305F-C8C0-436F-B7D0-9AFA3E8571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E02511E-9910-4F17-83EE-4AD31A222A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52E7CD4-E469-49CC-8231-FA27B2843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6C581-6C24-4FE8-96B9-9DFD4212CBDB}" type="datetimeFigureOut">
              <a:rPr lang="pt-BR" smtClean="0"/>
              <a:t>16/10/2021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3E0A3C5-527D-46A6-ABD5-4DA23E7FA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CC4F73B-BD32-4DE3-9580-762C16A9E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2C189-B9A5-4C4F-A326-02E3254C68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2613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9A5246-5AF9-44D5-9142-9C59778B5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B472124-7A27-4752-B6FA-AB35976059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E2D6067-C4EB-4E18-8EE6-7FC2ADC60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6C581-6C24-4FE8-96B9-9DFD4212CBDB}" type="datetimeFigureOut">
              <a:rPr lang="pt-BR" smtClean="0"/>
              <a:t>16/10/2021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6007458-AED1-4779-BEAD-421833DFD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0EA0B59-4040-422F-BC67-7A75865CE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2C189-B9A5-4C4F-A326-02E3254C68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1392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430DEC9-3171-4D90-8049-5E028AAA8F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558AB92-34E7-4CEB-8F49-118956776D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ED04BF0-D7CE-4E8F-8417-76495C682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6C581-6C24-4FE8-96B9-9DFD4212CBDB}" type="datetimeFigureOut">
              <a:rPr lang="pt-BR" smtClean="0"/>
              <a:t>16/10/2021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3E090F3-DBC0-4092-80FB-3AED4F0BC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08EA6C1-5D04-4B55-9C11-3CB385163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2C189-B9A5-4C4F-A326-02E3254C68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7892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9D9B7E-3E82-4A77-B43D-42EA28A99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906BEBB-8828-47BE-A365-79545DCBE6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43B3378-36D2-4878-BC12-65B2B2830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6C581-6C24-4FE8-96B9-9DFD4212CBDB}" type="datetimeFigureOut">
              <a:rPr lang="pt-BR" smtClean="0"/>
              <a:t>16/10/2021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72B506F-2165-4AB4-87A5-2CA728EF5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829261E-B0C2-4BFB-A22B-B9379C771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2C189-B9A5-4C4F-A326-02E3254C68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451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BCAAAA-A0D2-4743-9530-DFFF8C0AE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3AF5C4B-10B5-4581-BA3C-591CDE2DAB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7A449B1-D5AC-471A-9218-CE8FFD6B4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6C581-6C24-4FE8-96B9-9DFD4212CBDB}" type="datetimeFigureOut">
              <a:rPr lang="pt-BR" smtClean="0"/>
              <a:t>16/10/2021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25AC0D5-B3FA-44C6-8415-2F9C0C4ED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48D9A53-8394-466F-87DF-8D70D7D5A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2C189-B9A5-4C4F-A326-02E3254C68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1636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C38FA9-E20A-423D-97BB-2D1CBBA25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2CE65B4-D8C9-4EDA-9B8A-37F935A98F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705DB16-8A1A-44B1-A6D5-1B8B55B662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9BAD60D-4677-4117-BFBF-1E76A4269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6C581-6C24-4FE8-96B9-9DFD4212CBDB}" type="datetimeFigureOut">
              <a:rPr lang="pt-BR" smtClean="0"/>
              <a:t>16/10/2021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D89AEE2-E3ED-4E13-B9C0-2B5D25F9A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BD777ED-13BB-4240-B9ED-FACE891C7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2C189-B9A5-4C4F-A326-02E3254C68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3960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0C6D41-F018-45F2-BABF-3BFBD752C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EF3D20F-7572-4BE3-867B-B7C5525536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A5D7F19-D4AC-4238-9CB9-BF9B9F05BA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91B5785-2696-4201-ACB4-DEFDC52615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7329C49-756F-4612-BD8A-B983088923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BB66FC8-5AEF-43B0-AF65-162BFAD76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6C581-6C24-4FE8-96B9-9DFD4212CBDB}" type="datetimeFigureOut">
              <a:rPr lang="pt-BR" smtClean="0"/>
              <a:t>16/10/2021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1FBAF2C-17EB-452E-AF7C-5EFBEA973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4856D62-04C4-441A-A35E-6027ECAE3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2C189-B9A5-4C4F-A326-02E3254C68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7237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07AEAD-E7A2-4245-A7C9-6079E22C4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8399A59-CCC4-4159-B6B1-E9679CA78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6C581-6C24-4FE8-96B9-9DFD4212CBDB}" type="datetimeFigureOut">
              <a:rPr lang="pt-BR" smtClean="0"/>
              <a:t>16/10/2021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1D81743-6BF3-4A2E-900B-51E0F9FBA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54BE48A-8E09-48AE-99E9-B106C0CA7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2C189-B9A5-4C4F-A326-02E3254C68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5950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C81CD8A-DCAE-46F7-B207-76D4AEF38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6C581-6C24-4FE8-96B9-9DFD4212CBDB}" type="datetimeFigureOut">
              <a:rPr lang="pt-BR" smtClean="0"/>
              <a:t>16/10/2021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B351E40-18DC-4F88-BF83-418572F71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FC7DCCF-B50F-4CAF-BCF0-005CDD232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2C189-B9A5-4C4F-A326-02E3254C68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7890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B5D59A-4F89-4DDD-8F51-084498861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7984368-98D3-4C34-B928-7304846FE8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ED7802A-100D-41D8-9BFE-53E89B8EA5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5BCF5FB-2EBE-48F7-B6DE-64758CB2E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6C581-6C24-4FE8-96B9-9DFD4212CBDB}" type="datetimeFigureOut">
              <a:rPr lang="pt-BR" smtClean="0"/>
              <a:t>16/10/2021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53785F1-3E46-4FB2-B4D2-5297445A6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7560824-7659-4A39-ADE5-5DC9176BF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2C189-B9A5-4C4F-A326-02E3254C68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3694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74C34D-A07D-4D47-ABEA-6D8495A0F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A7F91EC-3991-4932-BEC7-70B5CF8A11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EF4D58C-BEFA-4F8C-9F87-60355828AD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18CC541-741F-4160-8627-AC9032000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6C581-6C24-4FE8-96B9-9DFD4212CBDB}" type="datetimeFigureOut">
              <a:rPr lang="pt-BR" smtClean="0"/>
              <a:t>16/10/2021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2E33A73-F934-43FD-8A7E-9E80F28F1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D9637E4-8E7D-4384-9F07-ED7252494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2C189-B9A5-4C4F-A326-02E3254C68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2706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8016A4E-E8F2-4584-8C22-1DB5B2BC9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C702A0E-5457-448B-A99F-6BFCF62073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31BC593-5C26-46F0-9D69-EBB8F79300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6C581-6C24-4FE8-96B9-9DFD4212CBDB}" type="datetimeFigureOut">
              <a:rPr lang="pt-BR" smtClean="0"/>
              <a:t>16/10/2021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1D87019-06F3-4A1F-8603-4CC3D3AC4A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D5E530F-0F05-4B51-99ED-0A67340C79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72C189-B9A5-4C4F-A326-02E3254C68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348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2" name="Picture 14" descr="Business report">
            <a:extLst>
              <a:ext uri="{FF2B5EF4-FFF2-40B4-BE49-F238E27FC236}">
                <a16:creationId xmlns:a16="http://schemas.microsoft.com/office/drawing/2014/main" id="{A236C859-1C03-45D2-8006-735841AE36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692" y="833320"/>
            <a:ext cx="1140656" cy="1140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Balão de Pensamento: Nuvem 19">
            <a:extLst>
              <a:ext uri="{FF2B5EF4-FFF2-40B4-BE49-F238E27FC236}">
                <a16:creationId xmlns:a16="http://schemas.microsoft.com/office/drawing/2014/main" id="{B3BBBE8B-E743-41DD-8DFA-B6D8D19FB440}"/>
              </a:ext>
            </a:extLst>
          </p:cNvPr>
          <p:cNvSpPr/>
          <p:nvPr/>
        </p:nvSpPr>
        <p:spPr>
          <a:xfrm rot="16200000">
            <a:off x="3688616" y="-5462814"/>
            <a:ext cx="11306071" cy="9848793"/>
          </a:xfrm>
          <a:prstGeom prst="cloudCallou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23" name="Agrupar 22">
            <a:extLst>
              <a:ext uri="{FF2B5EF4-FFF2-40B4-BE49-F238E27FC236}">
                <a16:creationId xmlns:a16="http://schemas.microsoft.com/office/drawing/2014/main" id="{87ACDFC7-CDF2-4606-A719-D970666FB211}"/>
              </a:ext>
            </a:extLst>
          </p:cNvPr>
          <p:cNvGrpSpPr/>
          <p:nvPr/>
        </p:nvGrpSpPr>
        <p:grpSpPr>
          <a:xfrm>
            <a:off x="6320853" y="2572170"/>
            <a:ext cx="1213908" cy="1129381"/>
            <a:chOff x="10582601" y="2968735"/>
            <a:chExt cx="1213908" cy="1129381"/>
          </a:xfrm>
        </p:grpSpPr>
        <p:pic>
          <p:nvPicPr>
            <p:cNvPr id="2060" name="Picture 12" descr="Server free icon">
              <a:extLst>
                <a:ext uri="{FF2B5EF4-FFF2-40B4-BE49-F238E27FC236}">
                  <a16:creationId xmlns:a16="http://schemas.microsoft.com/office/drawing/2014/main" id="{BE151CF4-C3A8-4845-87CC-D5AB017326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28698" y="2968735"/>
              <a:ext cx="721715" cy="7217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CaixaDeTexto 21">
              <a:extLst>
                <a:ext uri="{FF2B5EF4-FFF2-40B4-BE49-F238E27FC236}">
                  <a16:creationId xmlns:a16="http://schemas.microsoft.com/office/drawing/2014/main" id="{338B3DEB-C7A4-4C32-89BC-8D7DCB6A74ED}"/>
                </a:ext>
              </a:extLst>
            </p:cNvPr>
            <p:cNvSpPr txBox="1"/>
            <p:nvPr/>
          </p:nvSpPr>
          <p:spPr>
            <a:xfrm>
              <a:off x="10582601" y="3728784"/>
              <a:ext cx="12139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SQL Server</a:t>
              </a:r>
            </a:p>
          </p:txBody>
        </p:sp>
      </p:grpSp>
      <p:pic>
        <p:nvPicPr>
          <p:cNvPr id="2076" name="Picture 28" descr="Imagem">
            <a:extLst>
              <a:ext uri="{FF2B5EF4-FFF2-40B4-BE49-F238E27FC236}">
                <a16:creationId xmlns:a16="http://schemas.microsoft.com/office/drawing/2014/main" id="{41566129-CF4C-4496-A6AA-495C1EF35F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788" y="3860336"/>
            <a:ext cx="3108003" cy="167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Nodejs free icon">
            <a:extLst>
              <a:ext uri="{FF2B5EF4-FFF2-40B4-BE49-F238E27FC236}">
                <a16:creationId xmlns:a16="http://schemas.microsoft.com/office/drawing/2014/main" id="{B258033D-B4C6-4863-9E05-DB04A3313D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668890" y="1807795"/>
            <a:ext cx="886014" cy="886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Imagem 41">
            <a:extLst>
              <a:ext uri="{FF2B5EF4-FFF2-40B4-BE49-F238E27FC236}">
                <a16:creationId xmlns:a16="http://schemas.microsoft.com/office/drawing/2014/main" id="{10D3B6F3-B4E8-40C0-AEEF-B9D2E32415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60394" y="4884025"/>
            <a:ext cx="3097546" cy="1549947"/>
          </a:xfrm>
          <a:prstGeom prst="rect">
            <a:avLst/>
          </a:prstGeom>
        </p:spPr>
      </p:pic>
      <p:pic>
        <p:nvPicPr>
          <p:cNvPr id="16" name="Imagem 15" descr="Trem de metrô&#10;&#10;Descrição gerada automaticamente">
            <a:extLst>
              <a:ext uri="{FF2B5EF4-FFF2-40B4-BE49-F238E27FC236}">
                <a16:creationId xmlns:a16="http://schemas.microsoft.com/office/drawing/2014/main" id="{8B90ABAE-D047-41BD-BECF-066B27E54CC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4325" y="625946"/>
            <a:ext cx="2963561" cy="1662538"/>
          </a:xfrm>
          <a:prstGeom prst="rect">
            <a:avLst/>
          </a:prstGeom>
        </p:spPr>
      </p:pic>
      <p:pic>
        <p:nvPicPr>
          <p:cNvPr id="2066" name="Picture 18" descr="Ver a imagem de origem">
            <a:extLst>
              <a:ext uri="{FF2B5EF4-FFF2-40B4-BE49-F238E27FC236}">
                <a16:creationId xmlns:a16="http://schemas.microsoft.com/office/drawing/2014/main" id="{46C27DB8-6993-4731-B7ED-2FFE21F2C0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3761" y="3060344"/>
            <a:ext cx="1857503" cy="773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 descr="css grátis ícone">
            <a:extLst>
              <a:ext uri="{FF2B5EF4-FFF2-40B4-BE49-F238E27FC236}">
                <a16:creationId xmlns:a16="http://schemas.microsoft.com/office/drawing/2014/main" id="{5636830B-7879-45B6-8C98-03939EB630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0176" y="728859"/>
            <a:ext cx="821107" cy="821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0" name="Picture 22" descr="javascript grátis ícone">
            <a:extLst>
              <a:ext uri="{FF2B5EF4-FFF2-40B4-BE49-F238E27FC236}">
                <a16:creationId xmlns:a16="http://schemas.microsoft.com/office/drawing/2014/main" id="{BE230740-2DF9-42AD-BCA5-AFEDDC97B4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8360" y="1856596"/>
            <a:ext cx="886014" cy="822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4" name="Picture 26" descr="Ver a imagem de origem">
            <a:extLst>
              <a:ext uri="{FF2B5EF4-FFF2-40B4-BE49-F238E27FC236}">
                <a16:creationId xmlns:a16="http://schemas.microsoft.com/office/drawing/2014/main" id="{D6252C49-E560-421A-BA4F-FF838A792D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2253" y="728859"/>
            <a:ext cx="996606" cy="1006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CaixaDeTexto 57">
            <a:extLst>
              <a:ext uri="{FF2B5EF4-FFF2-40B4-BE49-F238E27FC236}">
                <a16:creationId xmlns:a16="http://schemas.microsoft.com/office/drawing/2014/main" id="{9A873E67-C3CA-4DC3-B4A9-D0B863BA84EB}"/>
              </a:ext>
            </a:extLst>
          </p:cNvPr>
          <p:cNvSpPr txBox="1"/>
          <p:nvPr/>
        </p:nvSpPr>
        <p:spPr>
          <a:xfrm>
            <a:off x="7824409" y="-3992"/>
            <a:ext cx="26869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>
                <a:latin typeface="Aharoni" panose="02010803020104030203" pitchFamily="2" charset="-79"/>
                <a:cs typeface="Aharoni" panose="02010803020104030203" pitchFamily="2" charset="-79"/>
              </a:rPr>
              <a:t>Aplicação web</a:t>
            </a:r>
          </a:p>
        </p:txBody>
      </p:sp>
      <p:pic>
        <p:nvPicPr>
          <p:cNvPr id="2078" name="Picture 30" descr="Qr code free icon">
            <a:extLst>
              <a:ext uri="{FF2B5EF4-FFF2-40B4-BE49-F238E27FC236}">
                <a16:creationId xmlns:a16="http://schemas.microsoft.com/office/drawing/2014/main" id="{FEAC9AE8-C204-4FDA-A315-7FE5D0D5CB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788" y="1919688"/>
            <a:ext cx="1140656" cy="1140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0" name="Picture 32" descr="conteúdo da tabela">
            <a:extLst>
              <a:ext uri="{FF2B5EF4-FFF2-40B4-BE49-F238E27FC236}">
                <a16:creationId xmlns:a16="http://schemas.microsoft.com/office/drawing/2014/main" id="{05C6AA66-C38E-4C8B-8DC6-484182427A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6069" y="1856596"/>
            <a:ext cx="1140656" cy="1140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1" name="CaixaDeTexto 100">
            <a:extLst>
              <a:ext uri="{FF2B5EF4-FFF2-40B4-BE49-F238E27FC236}">
                <a16:creationId xmlns:a16="http://schemas.microsoft.com/office/drawing/2014/main" id="{6E9E3B01-1976-4B52-8C58-D58BDCD7839E}"/>
              </a:ext>
            </a:extLst>
          </p:cNvPr>
          <p:cNvSpPr txBox="1"/>
          <p:nvPr/>
        </p:nvSpPr>
        <p:spPr>
          <a:xfrm>
            <a:off x="912287" y="268547"/>
            <a:ext cx="14654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>
                <a:latin typeface="Aharoni" panose="02010803020104030203" pitchFamily="2" charset="-79"/>
                <a:cs typeface="Aharoni" panose="02010803020104030203" pitchFamily="2" charset="-79"/>
              </a:rPr>
              <a:t>Estação</a:t>
            </a:r>
          </a:p>
        </p:txBody>
      </p:sp>
    </p:spTree>
    <p:extLst>
      <p:ext uri="{BB962C8B-B14F-4D97-AF65-F5344CB8AC3E}">
        <p14:creationId xmlns:p14="http://schemas.microsoft.com/office/powerpoint/2010/main" val="220746440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5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Aharoni</vt:lpstr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JORGE RICARDO LEÃO</dc:creator>
  <cp:lastModifiedBy>JORGE RICARDO LEÃO</cp:lastModifiedBy>
  <cp:revision>1</cp:revision>
  <dcterms:created xsi:type="dcterms:W3CDTF">2021-10-16T16:40:17Z</dcterms:created>
  <dcterms:modified xsi:type="dcterms:W3CDTF">2021-10-16T19:29:04Z</dcterms:modified>
</cp:coreProperties>
</file>