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8" r:id="rId5"/>
    <p:sldId id="271" r:id="rId6"/>
    <p:sldId id="266" r:id="rId7"/>
    <p:sldId id="264" r:id="rId8"/>
    <p:sldId id="262" r:id="rId9"/>
    <p:sldId id="263" r:id="rId10"/>
    <p:sldId id="265" r:id="rId11"/>
    <p:sldId id="261" r:id="rId12"/>
    <p:sldId id="257" r:id="rId13"/>
    <p:sldId id="258" r:id="rId14"/>
    <p:sldId id="259" r:id="rId15"/>
    <p:sldId id="260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38E-90D6-4EF2-8E0C-CDF6A5B56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8AD67-755A-478A-A728-123418F46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D7FF-8597-46C7-B17A-40F9C987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4DFB-B935-45E5-A5C1-ECAD2A29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0548-72FD-4029-AC70-7F519062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0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BC20-461A-4A8C-9FD0-2D5880D2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FA4D4-105C-458E-BF62-04AD3B2E3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49F5E-8867-425B-AFB7-3E21C02E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0F94-BE74-4CD9-B8F8-05A2A108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B943-8073-4CDB-A1EC-376A3928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1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19F4F-E95C-4437-920E-82CD4F77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316D6-B810-4120-B124-F81074BBB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4E1E-44FC-46FE-927C-5B1E6349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D92C-8F1C-4923-9791-54602871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B75F-983F-4C66-B957-CF968C15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09A5-85FC-44AB-93AA-BED68BA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A591-4573-4D5A-8956-EF4ED3F91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5EF2-8DAE-4DA2-8C14-73E83B0A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A11E-84E0-4285-A011-E661260D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587-68A3-4B4E-A19D-D29EB0FC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2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8E71-9D24-457E-BC91-C4003502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CFBFE-7D56-45DC-89C1-2D017575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99F2-E506-4B3C-8D59-5203448B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D495-0DC1-47F6-A0D1-39191B9D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434C-8692-46AD-A086-17DF1B01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24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88AB-1D2B-453D-8A03-9A4318AB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BF34-AA1B-4784-93B1-7405350DC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A39E-D053-4CB6-A05D-0DE4A7D7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0B6CD-A615-4793-B343-D7851051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6BAF8-A5D5-4496-BED9-797D863B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2FE3-EF76-4454-AE12-E56B5926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FE2D-B6C8-47B4-A814-DEE5123F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018C9-6779-44FB-9863-71555F73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EF9AC-BD2D-4D3B-B6E4-C0FD73AA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B6BC4-44D2-4BAB-94E5-82FD04C7B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2BDF5-D280-439D-8BAC-9035E40DE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13DCA-FEC4-4DB2-88B1-A957844E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28A31-6EE2-46FF-AE61-0448703A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04E13-3EE8-4FEB-A7B9-FD01CCB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78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A9B2-DF34-4402-9DFF-EBD5D5F6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D2806-7CFE-4B92-858A-0FD7B06F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02005-0A93-45C1-9743-DC4C5B21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23185-383E-4BE8-95AA-E26B4A0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75110-7C44-4D69-9553-F3065C68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8-BBFF-4BD5-B8D1-4B0C53B2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87ED-11FB-4081-9CC0-0C7060B1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03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1F93-4985-4DA4-A8D0-CE5CD67B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93B0-DEA4-4FD1-A758-C53FC5AA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416B3-7E95-4F69-98A6-86A0256E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FC3D3-1E0A-4F95-AB49-5CB24A83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49A0D-97B6-45E5-B713-266D7DF9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E7145-E042-4CC7-97A5-E16A18F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57D6-E5F2-4AE2-8787-11D7E07D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41C49-4807-4543-A109-5C358314F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21C0B-FCBE-4D1E-9C46-827455E82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078BE-31E0-471C-A550-2CB831F7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2D65-FA24-494C-B8F4-61FEDE5F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96DD4-36B5-4C54-B682-DB9EB6C8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E835E-BD05-4BD4-A7A5-8CF69CD3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04953-3D31-402C-AAF3-2FEE9A12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137E-5E3E-4C4F-905F-D826C68A9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A62D-1487-44E9-BF25-2FD969D2B9B4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E07A-2502-4FA7-88F1-015FA1163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3546-088D-4664-8D21-3070EB4F0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B980-33A9-44FD-B853-FC0F9AC62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0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Saudações (Nome, </a:t>
            </a:r>
            <a:r>
              <a:rPr lang="pt-BR" sz="4800" b="1" dirty="0" err="1">
                <a:solidFill>
                  <a:srgbClr val="FF0000"/>
                </a:solidFill>
              </a:rPr>
              <a:t>grupo,logo</a:t>
            </a:r>
            <a:r>
              <a:rPr lang="pt-BR" sz="4800" b="1" dirty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6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Como construímos um Docker 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5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F88EE-CEDB-4EFB-8F8D-82281284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06" y="853001"/>
            <a:ext cx="10858614" cy="1102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C8520-253C-496D-8821-F2E26D29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6" y="2757781"/>
            <a:ext cx="8734625" cy="961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3BA959-F88A-4036-976B-9770E28AD883}"/>
              </a:ext>
            </a:extLst>
          </p:cNvPr>
          <p:cNvSpPr txBox="1"/>
          <p:nvPr/>
        </p:nvSpPr>
        <p:spPr>
          <a:xfrm>
            <a:off x="472806" y="360119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 disponibilizado pela AWS após </a:t>
            </a:r>
            <a:r>
              <a:rPr lang="pt-BR" b="1" dirty="0" err="1"/>
              <a:t>inicialiar</a:t>
            </a:r>
            <a:r>
              <a:rPr lang="pt-BR" b="1" dirty="0"/>
              <a:t> a ec2, ele serve para se conectar na VM\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623CA-C50C-49B0-A8CE-1B91EB298773}"/>
              </a:ext>
            </a:extLst>
          </p:cNvPr>
          <p:cNvSpPr txBox="1"/>
          <p:nvPr/>
        </p:nvSpPr>
        <p:spPr>
          <a:xfrm>
            <a:off x="472806" y="2226413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Clonando nosso repositório para ter acesso a todos os arquivos necessários para construção do Docker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EAFD7B-3CEB-48EA-A17E-572643950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" y="4796350"/>
            <a:ext cx="8520220" cy="5212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9D2B80-2C81-418B-9CE6-D3DD03512F6D}"/>
              </a:ext>
            </a:extLst>
          </p:cNvPr>
          <p:cNvSpPr txBox="1"/>
          <p:nvPr/>
        </p:nvSpPr>
        <p:spPr>
          <a:xfrm>
            <a:off x="472806" y="4248702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Criando o arquivo </a:t>
            </a:r>
            <a:r>
              <a:rPr lang="pt-BR" b="1" dirty="0" err="1"/>
              <a:t>dockerfile</a:t>
            </a:r>
            <a:r>
              <a:rPr lang="pt-BR" b="1" dirty="0"/>
              <a:t> e já abrindo para edição/inserção de texto pelo VI</a:t>
            </a:r>
          </a:p>
        </p:txBody>
      </p:sp>
    </p:spTree>
    <p:extLst>
      <p:ext uri="{BB962C8B-B14F-4D97-AF65-F5344CB8AC3E}">
        <p14:creationId xmlns:p14="http://schemas.microsoft.com/office/powerpoint/2010/main" val="109182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3BA959-F88A-4036-976B-9770E28AD883}"/>
              </a:ext>
            </a:extLst>
          </p:cNvPr>
          <p:cNvSpPr txBox="1"/>
          <p:nvPr/>
        </p:nvSpPr>
        <p:spPr>
          <a:xfrm>
            <a:off x="472806" y="360119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Já dentro do arquivo </a:t>
            </a:r>
            <a:r>
              <a:rPr lang="pt-BR" b="1" dirty="0" err="1"/>
              <a:t>dockerfile</a:t>
            </a:r>
            <a:r>
              <a:rPr lang="pt-BR" b="1" dirty="0"/>
              <a:t>, através do VI conseguimos inserir esses comandos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623CA-C50C-49B0-A8CE-1B91EB298773}"/>
              </a:ext>
            </a:extLst>
          </p:cNvPr>
          <p:cNvSpPr txBox="1"/>
          <p:nvPr/>
        </p:nvSpPr>
        <p:spPr>
          <a:xfrm>
            <a:off x="472806" y="3059668"/>
            <a:ext cx="101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Obs</a:t>
            </a:r>
            <a:r>
              <a:rPr lang="pt-BR" b="1" dirty="0"/>
              <a:t>: veja que já estamos chamando nosso CLI além de mostrar em que diretório o arquivo está localizado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37448E-5D9A-4DBD-A544-BE6F65F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33" y="729451"/>
            <a:ext cx="7909536" cy="2154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6B7CEA-9E09-4B93-AEB0-9FF21286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6" y="4312187"/>
            <a:ext cx="3506373" cy="1314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CA8809-413A-49F1-B8E6-9A22D2C817CA}"/>
              </a:ext>
            </a:extLst>
          </p:cNvPr>
          <p:cNvSpPr txBox="1"/>
          <p:nvPr/>
        </p:nvSpPr>
        <p:spPr>
          <a:xfrm>
            <a:off x="472806" y="3664963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Para sair do VI basta clicar em </a:t>
            </a:r>
            <a:r>
              <a:rPr lang="pt-BR" b="1" dirty="0" err="1"/>
              <a:t>esc</a:t>
            </a:r>
            <a:r>
              <a:rPr lang="pt-BR" b="1" dirty="0"/>
              <a:t> e realizar o comando abaixo, ele salvará o arquivo e sairá do VI.</a:t>
            </a:r>
          </a:p>
        </p:txBody>
      </p:sp>
    </p:spTree>
    <p:extLst>
      <p:ext uri="{BB962C8B-B14F-4D97-AF65-F5344CB8AC3E}">
        <p14:creationId xmlns:p14="http://schemas.microsoft.com/office/powerpoint/2010/main" val="266244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3BA959-F88A-4036-976B-9770E28AD883}"/>
              </a:ext>
            </a:extLst>
          </p:cNvPr>
          <p:cNvSpPr txBox="1"/>
          <p:nvPr/>
        </p:nvSpPr>
        <p:spPr>
          <a:xfrm>
            <a:off x="472806" y="360119"/>
            <a:ext cx="101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Realizamos o comando </a:t>
            </a:r>
            <a:r>
              <a:rPr lang="pt-BR" b="1" dirty="0" err="1"/>
              <a:t>ls</a:t>
            </a:r>
            <a:r>
              <a:rPr lang="pt-BR" b="1" dirty="0"/>
              <a:t> para confirmar a criação do Docker file e em seguida usamos o </a:t>
            </a:r>
            <a:r>
              <a:rPr lang="pt-BR" b="1" dirty="0" err="1"/>
              <a:t>cat</a:t>
            </a:r>
            <a:r>
              <a:rPr lang="pt-BR" b="1" dirty="0"/>
              <a:t> para ter certeza que o conteúdo inserido no </a:t>
            </a:r>
            <a:r>
              <a:rPr lang="pt-BR" b="1" dirty="0" err="1"/>
              <a:t>dockerfile</a:t>
            </a:r>
            <a:r>
              <a:rPr lang="pt-BR" b="1" dirty="0"/>
              <a:t> através do VI está correto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CE2D9-6C63-4F75-8A72-A19234EF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4" y="1188390"/>
            <a:ext cx="10687296" cy="893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DEB66C-7A6E-4557-B52B-679CCFBC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34" y="2509727"/>
            <a:ext cx="8723834" cy="183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5D1AD-3E0C-40A8-BC10-688A297D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34" y="5315865"/>
            <a:ext cx="8527494" cy="1408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EF0DFD-BBE9-428C-B546-761D0D5BB318}"/>
              </a:ext>
            </a:extLst>
          </p:cNvPr>
          <p:cNvSpPr txBox="1"/>
          <p:nvPr/>
        </p:nvSpPr>
        <p:spPr>
          <a:xfrm>
            <a:off x="472806" y="4501539"/>
            <a:ext cx="101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 comando abaixo constrói o Docker de fato é bem parecido ao processo feito no </a:t>
            </a:r>
            <a:r>
              <a:rPr lang="pt-BR" b="1" dirty="0" err="1"/>
              <a:t>netbeans</a:t>
            </a:r>
            <a:r>
              <a:rPr lang="pt-BR" b="1" dirty="0"/>
              <a:t> na hora de transformar em .</a:t>
            </a:r>
            <a:r>
              <a:rPr lang="pt-BR" b="1" dirty="0" err="1"/>
              <a:t>Jar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1826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3BA959-F88A-4036-976B-9770E28AD883}"/>
              </a:ext>
            </a:extLst>
          </p:cNvPr>
          <p:cNvSpPr txBox="1"/>
          <p:nvPr/>
        </p:nvSpPr>
        <p:spPr>
          <a:xfrm>
            <a:off x="472806" y="360119"/>
            <a:ext cx="101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Realizamos o comando </a:t>
            </a:r>
            <a:r>
              <a:rPr lang="pt-BR" b="1" dirty="0" err="1"/>
              <a:t>ls</a:t>
            </a:r>
            <a:r>
              <a:rPr lang="pt-BR" b="1" dirty="0"/>
              <a:t> para confirmar a criação do Docker file e em seguida usamos o </a:t>
            </a:r>
            <a:r>
              <a:rPr lang="pt-BR" b="1" dirty="0" err="1"/>
              <a:t>cat</a:t>
            </a:r>
            <a:r>
              <a:rPr lang="pt-BR" b="1" dirty="0"/>
              <a:t> para ter certeza que o conteúdo inserido no </a:t>
            </a:r>
            <a:r>
              <a:rPr lang="pt-BR" b="1" dirty="0" err="1"/>
              <a:t>dockerfile</a:t>
            </a:r>
            <a:r>
              <a:rPr lang="pt-BR" b="1" dirty="0"/>
              <a:t> através do VI está correto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CE2D9-6C63-4F75-8A72-A19234EF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4" y="1188390"/>
            <a:ext cx="10687296" cy="893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DEB66C-7A6E-4557-B52B-679CCFBC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34" y="2509727"/>
            <a:ext cx="8723834" cy="183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5D1AD-3E0C-40A8-BC10-688A297D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34" y="5315865"/>
            <a:ext cx="8527494" cy="1408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EF0DFD-BBE9-428C-B546-761D0D5BB318}"/>
              </a:ext>
            </a:extLst>
          </p:cNvPr>
          <p:cNvSpPr txBox="1"/>
          <p:nvPr/>
        </p:nvSpPr>
        <p:spPr>
          <a:xfrm>
            <a:off x="472806" y="4501539"/>
            <a:ext cx="1014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 comando abaixo constrói o Docker de fato é bem parecido ao processo feito no </a:t>
            </a:r>
            <a:r>
              <a:rPr lang="pt-BR" b="1" dirty="0" err="1"/>
              <a:t>netbeans</a:t>
            </a:r>
            <a:r>
              <a:rPr lang="pt-BR" b="1" dirty="0"/>
              <a:t> na hora de transformar em .</a:t>
            </a:r>
            <a:r>
              <a:rPr lang="pt-BR" b="1" dirty="0" err="1"/>
              <a:t>Jar</a:t>
            </a:r>
            <a:endParaRPr lang="pt-B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385B4-3E79-45FF-99FD-91D579126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362" y="2971800"/>
            <a:ext cx="4867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7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C3BA959-F88A-4036-976B-9770E28AD883}"/>
              </a:ext>
            </a:extLst>
          </p:cNvPr>
          <p:cNvSpPr txBox="1"/>
          <p:nvPr/>
        </p:nvSpPr>
        <p:spPr>
          <a:xfrm>
            <a:off x="472806" y="360119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Por fim, basta dar um </a:t>
            </a:r>
            <a:r>
              <a:rPr lang="pt-BR" b="1" dirty="0" err="1"/>
              <a:t>run</a:t>
            </a:r>
            <a:r>
              <a:rPr lang="pt-BR" b="1" dirty="0"/>
              <a:t> para conseguir ter acesso ao nosso CLI que está dentro do </a:t>
            </a:r>
            <a:r>
              <a:rPr lang="pt-BR" b="1" dirty="0" err="1"/>
              <a:t>docker</a:t>
            </a:r>
            <a:endParaRPr lang="pt-B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385B4-3E79-45FF-99FD-91D57912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4" y="1030153"/>
            <a:ext cx="7623704" cy="14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Prática, explicar a ideia de fazer o Docker ser executado através do Java assistente.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9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Contextualização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vem 2">
            <a:extLst>
              <a:ext uri="{FF2B5EF4-FFF2-40B4-BE49-F238E27FC236}">
                <a16:creationId xmlns:a16="http://schemas.microsoft.com/office/drawing/2014/main" id="{8A064649-3BF1-47FA-B99E-0958B7A6DFDC}"/>
              </a:ext>
            </a:extLst>
          </p:cNvPr>
          <p:cNvSpPr/>
          <p:nvPr/>
        </p:nvSpPr>
        <p:spPr>
          <a:xfrm>
            <a:off x="7481844" y="-1636721"/>
            <a:ext cx="6594787" cy="494284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AC6B9C91-FC57-4B28-9FB4-72E7CECF6997}"/>
              </a:ext>
            </a:extLst>
          </p:cNvPr>
          <p:cNvSpPr/>
          <p:nvPr/>
        </p:nvSpPr>
        <p:spPr>
          <a:xfrm>
            <a:off x="-5543550" y="-1047749"/>
            <a:ext cx="12616271" cy="8797428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1434881-D633-4C67-B8E2-2BA9B51E58D0}"/>
              </a:ext>
            </a:extLst>
          </p:cNvPr>
          <p:cNvSpPr/>
          <p:nvPr/>
        </p:nvSpPr>
        <p:spPr>
          <a:xfrm>
            <a:off x="233958" y="2129246"/>
            <a:ext cx="3593460" cy="315188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8" descr="Java free icon">
            <a:extLst>
              <a:ext uri="{FF2B5EF4-FFF2-40B4-BE49-F238E27FC236}">
                <a16:creationId xmlns:a16="http://schemas.microsoft.com/office/drawing/2014/main" id="{B13BC7E0-3882-4DD8-AF3C-3B0D994F1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24" y="3803738"/>
            <a:ext cx="508598" cy="58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6FFA501-34A6-4D58-9BB1-0EA6F408B1F5}"/>
              </a:ext>
            </a:extLst>
          </p:cNvPr>
          <p:cNvSpPr txBox="1"/>
          <p:nvPr/>
        </p:nvSpPr>
        <p:spPr>
          <a:xfrm>
            <a:off x="991708" y="4321266"/>
            <a:ext cx="852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Java </a:t>
            </a:r>
            <a:r>
              <a:rPr lang="pt-BR" sz="1100" b="1" dirty="0" err="1"/>
              <a:t>cli</a:t>
            </a:r>
            <a:endParaRPr lang="pt-BR" sz="1100" b="1" dirty="0"/>
          </a:p>
        </p:txBody>
      </p:sp>
      <p:pic>
        <p:nvPicPr>
          <p:cNvPr id="8" name="Picture 2" descr="Sql server free icon">
            <a:extLst>
              <a:ext uri="{FF2B5EF4-FFF2-40B4-BE49-F238E27FC236}">
                <a16:creationId xmlns:a16="http://schemas.microsoft.com/office/drawing/2014/main" id="{8D7F30D9-7E94-4C4A-8FEB-A6766556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568" y="1321369"/>
            <a:ext cx="894094" cy="8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0BF5BA4-F26D-4D31-847C-05AE22FE62B4}"/>
              </a:ext>
            </a:extLst>
          </p:cNvPr>
          <p:cNvSpPr/>
          <p:nvPr/>
        </p:nvSpPr>
        <p:spPr>
          <a:xfrm>
            <a:off x="911842" y="3678996"/>
            <a:ext cx="1033879" cy="903880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90939313-028B-4EA6-8B6E-D369AAF6D2D5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4191982" y="1495665"/>
            <a:ext cx="4385586" cy="2727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Becomes CloudDev - เริ่มต้นใช้ AWS EC2 | by Thanaphoom Babparn | Medium">
            <a:extLst>
              <a:ext uri="{FF2B5EF4-FFF2-40B4-BE49-F238E27FC236}">
                <a16:creationId xmlns:a16="http://schemas.microsoft.com/office/drawing/2014/main" id="{3F5ED28B-4511-4EAD-9600-FD6B04D6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09" y="1584938"/>
            <a:ext cx="1241766" cy="10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D70C9E-1C22-4C3A-AE4F-C280C1F0BD58}"/>
              </a:ext>
            </a:extLst>
          </p:cNvPr>
          <p:cNvSpPr txBox="1"/>
          <p:nvPr/>
        </p:nvSpPr>
        <p:spPr>
          <a:xfrm>
            <a:off x="1290742" y="537507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Instância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124CA5-03C2-4C45-8E12-9365612CA80F}"/>
              </a:ext>
            </a:extLst>
          </p:cNvPr>
          <p:cNvSpPr txBox="1"/>
          <p:nvPr/>
        </p:nvSpPr>
        <p:spPr>
          <a:xfrm>
            <a:off x="3547254" y="1264832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EC2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0348D19-B8F8-43E7-A16B-DA4CB30A5C56}"/>
              </a:ext>
            </a:extLst>
          </p:cNvPr>
          <p:cNvSpPr/>
          <p:nvPr/>
        </p:nvSpPr>
        <p:spPr>
          <a:xfrm>
            <a:off x="8387462" y="4081288"/>
            <a:ext cx="2685071" cy="2156516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8" descr="Java free icon">
            <a:extLst>
              <a:ext uri="{FF2B5EF4-FFF2-40B4-BE49-F238E27FC236}">
                <a16:creationId xmlns:a16="http://schemas.microsoft.com/office/drawing/2014/main" id="{7E64D51D-6C78-4548-B2A2-C3FDA083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43" y="3189884"/>
            <a:ext cx="508598" cy="4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D9E07B-AF37-4FD8-813D-80616CC4ED6B}"/>
              </a:ext>
            </a:extLst>
          </p:cNvPr>
          <p:cNvSpPr txBox="1"/>
          <p:nvPr/>
        </p:nvSpPr>
        <p:spPr>
          <a:xfrm>
            <a:off x="2928650" y="3675984"/>
            <a:ext cx="85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Java assistente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FE35735-1096-4203-AF44-669E1CBC6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848" y="3306124"/>
            <a:ext cx="1209228" cy="151890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C1B1FC0-46E5-4AED-8419-35E0E48F336B}"/>
              </a:ext>
            </a:extLst>
          </p:cNvPr>
          <p:cNvSpPr txBox="1"/>
          <p:nvPr/>
        </p:nvSpPr>
        <p:spPr>
          <a:xfrm>
            <a:off x="9262923" y="6338733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Totem</a:t>
            </a:r>
          </a:p>
        </p:txBody>
      </p:sp>
      <p:pic>
        <p:nvPicPr>
          <p:cNvPr id="19" name="Picture 8" descr="Java free icon">
            <a:extLst>
              <a:ext uri="{FF2B5EF4-FFF2-40B4-BE49-F238E27FC236}">
                <a16:creationId xmlns:a16="http://schemas.microsoft.com/office/drawing/2014/main" id="{EE422854-42EE-41B8-8963-4E2897E6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662" y="4582876"/>
            <a:ext cx="648843" cy="5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D9666DC-3599-48C2-97F5-5528D0302F74}"/>
              </a:ext>
            </a:extLst>
          </p:cNvPr>
          <p:cNvSpPr txBox="1"/>
          <p:nvPr/>
        </p:nvSpPr>
        <p:spPr>
          <a:xfrm>
            <a:off x="9330956" y="5314409"/>
            <a:ext cx="930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API </a:t>
            </a:r>
            <a:r>
              <a:rPr lang="pt-BR" sz="1200" b="1" dirty="0" err="1"/>
              <a:t>looca</a:t>
            </a:r>
            <a:endParaRPr lang="pt-BR" sz="1200" b="1" dirty="0"/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C4FECA8B-DC54-4C4B-B30D-5C50552732AC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rot="10800000">
            <a:off x="4473776" y="2129246"/>
            <a:ext cx="3309073" cy="1936332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F1C423-FBD4-463B-8734-400B309E900C}"/>
              </a:ext>
            </a:extLst>
          </p:cNvPr>
          <p:cNvSpPr txBox="1"/>
          <p:nvPr/>
        </p:nvSpPr>
        <p:spPr>
          <a:xfrm>
            <a:off x="983787" y="4676276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Container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28DD452F-33DF-486B-B003-0C68954AB1A1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rot="10800000" flipV="1">
            <a:off x="1945722" y="3891428"/>
            <a:ext cx="982929" cy="239508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6" descr="Docker free icon">
            <a:extLst>
              <a:ext uri="{FF2B5EF4-FFF2-40B4-BE49-F238E27FC236}">
                <a16:creationId xmlns:a16="http://schemas.microsoft.com/office/drawing/2014/main" id="{7B2801CC-B211-4D9A-AA48-8566BB4C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6" y="3169013"/>
            <a:ext cx="754757" cy="75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C242F02-D2C0-4D89-8448-6DAEAA51B723}"/>
              </a:ext>
            </a:extLst>
          </p:cNvPr>
          <p:cNvSpPr txBox="1"/>
          <p:nvPr/>
        </p:nvSpPr>
        <p:spPr>
          <a:xfrm>
            <a:off x="1684197" y="2952637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</a:p>
        </p:txBody>
      </p:sp>
      <p:pic>
        <p:nvPicPr>
          <p:cNvPr id="27" name="Imagem 26" descr="Logotipo, nome da empresa&#10;&#10;Descrição gerada automaticamente">
            <a:extLst>
              <a:ext uri="{FF2B5EF4-FFF2-40B4-BE49-F238E27FC236}">
                <a16:creationId xmlns:a16="http://schemas.microsoft.com/office/drawing/2014/main" id="{5BF0AE16-83C1-4577-B7E6-4A879D82A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88" y="-412439"/>
            <a:ext cx="2421900" cy="2421900"/>
          </a:xfrm>
          <a:prstGeom prst="rect">
            <a:avLst/>
          </a:prstGeom>
        </p:spPr>
      </p:pic>
      <p:pic>
        <p:nvPicPr>
          <p:cNvPr id="28" name="Imagem 27" descr="Logotipo&#10;&#10;Descrição gerada automaticamente">
            <a:extLst>
              <a:ext uri="{FF2B5EF4-FFF2-40B4-BE49-F238E27FC236}">
                <a16:creationId xmlns:a16="http://schemas.microsoft.com/office/drawing/2014/main" id="{ADA80AA6-9899-4926-8B99-6A2262863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" y="222168"/>
            <a:ext cx="220058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1126434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HLD JORGE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1046921" y="-94900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Vale a pena lembrar....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E345F-6C6A-4A6B-9D49-016CFF6D9891}"/>
              </a:ext>
            </a:extLst>
          </p:cNvPr>
          <p:cNvSpPr txBox="1"/>
          <p:nvPr/>
        </p:nvSpPr>
        <p:spPr>
          <a:xfrm>
            <a:off x="861392" y="607068"/>
            <a:ext cx="10142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Tivemos que criar uma regra de firewall para nossa </a:t>
            </a:r>
            <a:r>
              <a:rPr lang="pt-BR" b="1" dirty="0" err="1"/>
              <a:t>azure</a:t>
            </a:r>
            <a:r>
              <a:rPr lang="pt-BR" b="1" dirty="0"/>
              <a:t> sempre permitir o acesso dos </a:t>
            </a:r>
            <a:r>
              <a:rPr lang="pt-BR" b="1" dirty="0" err="1"/>
              <a:t>IP’s</a:t>
            </a:r>
            <a:r>
              <a:rPr lang="pt-BR" b="1" dirty="0"/>
              <a:t> que são gerados ao iniciar a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8D3D4-F0C4-4D59-8982-11107618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1" y="1208869"/>
            <a:ext cx="6191250" cy="115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EE029-21F1-47FF-997F-8C75A37F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02" y="3063362"/>
            <a:ext cx="6626088" cy="3648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90AE5-C524-4BE9-8013-95AD337A55A3}"/>
              </a:ext>
            </a:extLst>
          </p:cNvPr>
          <p:cNvSpPr txBox="1"/>
          <p:nvPr/>
        </p:nvSpPr>
        <p:spPr>
          <a:xfrm>
            <a:off x="861392" y="2463197"/>
            <a:ext cx="10142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Nossos dados atuais na tabela de </a:t>
            </a:r>
            <a:r>
              <a:rPr lang="pt-BR" b="1" dirty="0" err="1"/>
              <a:t>histórico_totem</a:t>
            </a:r>
            <a:r>
              <a:rPr lang="pt-BR" b="1" dirty="0"/>
              <a:t> (antes de executar o </a:t>
            </a:r>
            <a:r>
              <a:rPr lang="pt-BR" b="1" dirty="0" err="1"/>
              <a:t>cli</a:t>
            </a:r>
            <a:r>
              <a:rPr lang="pt-BR" b="1" dirty="0"/>
              <a:t> via Docker na apresentação)?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6482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9FD380-66AD-4EB6-B0BD-082E14CD2081}"/>
              </a:ext>
            </a:extLst>
          </p:cNvPr>
          <p:cNvSpPr txBox="1"/>
          <p:nvPr/>
        </p:nvSpPr>
        <p:spPr>
          <a:xfrm>
            <a:off x="954156" y="2822713"/>
            <a:ext cx="1028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FF0000"/>
                </a:solidFill>
              </a:rPr>
              <a:t>O que temos em nosso CLI?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4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09D2B80-2C81-418B-9CE6-D3DD03512F6D}"/>
              </a:ext>
            </a:extLst>
          </p:cNvPr>
          <p:cNvSpPr txBox="1"/>
          <p:nvPr/>
        </p:nvSpPr>
        <p:spPr>
          <a:xfrm>
            <a:off x="1024597" y="233293"/>
            <a:ext cx="1014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Como conectamos nossa aplicação ao </a:t>
            </a:r>
            <a:r>
              <a:rPr lang="pt-BR" b="1" dirty="0" err="1"/>
              <a:t>azure</a:t>
            </a:r>
            <a:r>
              <a:rPr lang="pt-B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5EC199-262C-4D9F-9BE2-F26BDB95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24" y="694958"/>
            <a:ext cx="8772525" cy="2190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E766F4-2563-4281-B253-B529C6EF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88" y="3775079"/>
            <a:ext cx="7524750" cy="24098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44FCE5-EBBD-47F5-8BC8-201CC2745DE8}"/>
              </a:ext>
            </a:extLst>
          </p:cNvPr>
          <p:cNvSpPr txBox="1"/>
          <p:nvPr/>
        </p:nvSpPr>
        <p:spPr>
          <a:xfrm>
            <a:off x="1123988" y="3313414"/>
            <a:ext cx="1014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Como conectamos inserimos dados no nosso </a:t>
            </a:r>
            <a:r>
              <a:rPr lang="pt-BR" b="1" dirty="0" err="1"/>
              <a:t>azure</a:t>
            </a:r>
            <a:r>
              <a:rPr lang="pt-BR" b="1" dirty="0"/>
              <a:t> através da API </a:t>
            </a:r>
            <a:r>
              <a:rPr lang="pt-BR" b="1" dirty="0" err="1"/>
              <a:t>Looca</a:t>
            </a:r>
            <a:r>
              <a:rPr lang="pt-B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4689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09D2B80-2C81-418B-9CE6-D3DD03512F6D}"/>
              </a:ext>
            </a:extLst>
          </p:cNvPr>
          <p:cNvSpPr txBox="1"/>
          <p:nvPr/>
        </p:nvSpPr>
        <p:spPr>
          <a:xfrm>
            <a:off x="1024597" y="233293"/>
            <a:ext cx="1014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Como fazemos a validação de login?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91F62-62CC-4060-AFB0-D8C41F77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1" y="1156622"/>
            <a:ext cx="9423911" cy="41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5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09D2B80-2C81-418B-9CE6-D3DD03512F6D}"/>
              </a:ext>
            </a:extLst>
          </p:cNvPr>
          <p:cNvSpPr txBox="1"/>
          <p:nvPr/>
        </p:nvSpPr>
        <p:spPr>
          <a:xfrm>
            <a:off x="1024597" y="233293"/>
            <a:ext cx="10142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Como conseguimos transformar a interação core  da nossa aplicação com o usuário de interface gráfica para linhas no console?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CB9D2-2300-420A-A97F-B461DF57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93" y="1140307"/>
            <a:ext cx="6467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373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Herculano, Vitor</dc:creator>
  <cp:lastModifiedBy>JORGE RICARDO LEÃO</cp:lastModifiedBy>
  <cp:revision>6</cp:revision>
  <dcterms:created xsi:type="dcterms:W3CDTF">2021-11-26T11:13:59Z</dcterms:created>
  <dcterms:modified xsi:type="dcterms:W3CDTF">2021-11-26T13:38:09Z</dcterms:modified>
</cp:coreProperties>
</file>