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155" d="100"/>
          <a:sy n="155" d="100"/>
        </p:scale>
        <p:origin x="-354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AF89A-FFD8-46B6-87F0-1CEAA5EB6D4E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EF0A7-6799-49BA-9E2E-8D1F8153C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68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(16:9)</PresentationFormat>
  <Paragraphs>36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CIVIL10</cp:lastModifiedBy>
  <cp:revision>2</cp:revision>
  <dcterms:created xsi:type="dcterms:W3CDTF">2022-11-01T12:06:17Z</dcterms:created>
  <dcterms:modified xsi:type="dcterms:W3CDTF">2022-11-01T12:07:31Z</dcterms:modified>
</cp:coreProperties>
</file>