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>
        <p:scale>
          <a:sx n="152" d="100"/>
          <a:sy n="152" d="100"/>
        </p:scale>
        <p:origin x="-41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6EB0D4-6F05-41CD-8230-FC8EDF18103A}" type="datetimeFigureOut">
              <a:rPr lang="en-IN" smtClean="0"/>
              <a:t>21-09-2022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36B45-F304-42E9-AEF9-6138DE9524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e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jpe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e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jpe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(16:9)</PresentationFormat>
  <Paragraphs>70</Paragraphs>
  <Slides>70</Slides>
  <Notes>70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CIVIL10</cp:lastModifiedBy>
  <cp:revision>3</cp:revision>
  <dcterms:created xsi:type="dcterms:W3CDTF">2022-09-02T06:39:06Z</dcterms:created>
  <dcterms:modified xsi:type="dcterms:W3CDTF">2022-09-21T06:55:23Z</dcterms:modified>
</cp:coreProperties>
</file>