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55" d="100"/>
          <a:sy n="155" d="100"/>
        </p:scale>
        <p:origin x="-35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F21BD-C589-4C46-8456-A4183E7FC507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634D0-75D4-42B9-B89D-7C751775B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7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(16:9)</PresentationFormat>
  <Paragraphs>66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CIVIL10</cp:lastModifiedBy>
  <cp:revision>2</cp:revision>
  <dcterms:created xsi:type="dcterms:W3CDTF">2022-11-01T12:02:55Z</dcterms:created>
  <dcterms:modified xsi:type="dcterms:W3CDTF">2022-11-01T12:04:17Z</dcterms:modified>
</cp:coreProperties>
</file>