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3"/>
  </p:normalViewPr>
  <p:slideViewPr>
    <p:cSldViewPr snapToGrid="0" snapToObjects="1">
      <p:cViewPr>
        <p:scale>
          <a:sx n="100" d="100"/>
          <a:sy n="100" d="100"/>
        </p:scale>
        <p:origin x="-1944" y="-9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F65C1-E786-4965-90EE-E7FE2A12019E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6934D-D3D2-40C4-8EFC-399609A4E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00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819900" cy="51149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6825" y="85725"/>
            <a:ext cx="6772275" cy="507920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76325" y="9525"/>
            <a:ext cx="6838950" cy="51292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On-screen Show (16:9)</PresentationFormat>
  <Paragraphs>35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CIVIL10</cp:lastModifiedBy>
  <cp:revision>3</cp:revision>
  <dcterms:created xsi:type="dcterms:W3CDTF">2022-09-02T06:41:27Z</dcterms:created>
  <dcterms:modified xsi:type="dcterms:W3CDTF">2022-09-21T09:48:11Z</dcterms:modified>
</cp:coreProperties>
</file>