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155" d="100"/>
          <a:sy n="155" d="100"/>
        </p:scale>
        <p:origin x="-35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89FCF-4AA7-4F0A-8E5F-EAA1BC95380E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36A1-67B3-4156-87B6-3BAC801C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3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(16:9)</PresentationFormat>
  <Paragraphs>26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CIVIL10</cp:lastModifiedBy>
  <cp:revision>3</cp:revision>
  <dcterms:created xsi:type="dcterms:W3CDTF">2022-11-10T05:21:26Z</dcterms:created>
  <dcterms:modified xsi:type="dcterms:W3CDTF">2022-11-10T05:25:23Z</dcterms:modified>
</cp:coreProperties>
</file>