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4664075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26A"/>
    <a:srgbClr val="B4DA86"/>
    <a:srgbClr val="E68B58"/>
    <a:srgbClr val="F79747"/>
    <a:srgbClr val="F8A662"/>
    <a:srgbClr val="F69240"/>
    <a:srgbClr val="FF5D5D"/>
    <a:srgbClr val="FF6F6F"/>
    <a:srgbClr val="FF7171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3" d="100"/>
          <a:sy n="93" d="100"/>
        </p:scale>
        <p:origin x="-2118" y="564"/>
      </p:cViewPr>
      <p:guideLst>
        <p:guide orient="horz" pos="2074"/>
        <p:guide pos="1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806" y="2045110"/>
            <a:ext cx="3964464" cy="1411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612" y="3730573"/>
            <a:ext cx="3264853" cy="16824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739" y="277355"/>
            <a:ext cx="535235" cy="5915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31" y="277355"/>
            <a:ext cx="1527970" cy="5915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30" y="4230422"/>
            <a:ext cx="3964464" cy="130752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30" y="2790311"/>
            <a:ext cx="3964464" cy="14401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34" y="1618411"/>
            <a:ext cx="1031603" cy="4574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372" y="1618411"/>
            <a:ext cx="1031603" cy="4574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04" y="263640"/>
            <a:ext cx="4197668" cy="10972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04" y="1473639"/>
            <a:ext cx="2060776" cy="6141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04" y="2087780"/>
            <a:ext cx="2060776" cy="37930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86" y="1473639"/>
            <a:ext cx="2061586" cy="6141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86" y="2087780"/>
            <a:ext cx="2061586" cy="37930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07" y="262116"/>
            <a:ext cx="1534449" cy="111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527" y="262118"/>
            <a:ext cx="2607347" cy="5618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207" y="1377631"/>
            <a:ext cx="1534449" cy="45032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94" y="4608353"/>
            <a:ext cx="2798445" cy="544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194" y="588237"/>
            <a:ext cx="2798445" cy="39500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94" y="5152397"/>
            <a:ext cx="2798445" cy="772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204" y="263640"/>
            <a:ext cx="4197668" cy="1097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04" y="1536119"/>
            <a:ext cx="4197668" cy="434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204" y="6101804"/>
            <a:ext cx="1088284" cy="350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E461-DBF0-40D4-B531-C528DA82EB7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560" y="6101804"/>
            <a:ext cx="1476957" cy="350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2587" y="6101804"/>
            <a:ext cx="1088284" cy="350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EF31-17F2-4513-AC99-DEF123D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481"/>
          <p:cNvGrpSpPr/>
          <p:nvPr/>
        </p:nvGrpSpPr>
        <p:grpSpPr>
          <a:xfrm>
            <a:off x="21305" y="131597"/>
            <a:ext cx="4617720" cy="6409944"/>
            <a:chOff x="21305" y="131597"/>
            <a:chExt cx="4617720" cy="6409944"/>
          </a:xfrm>
        </p:grpSpPr>
        <p:sp>
          <p:nvSpPr>
            <p:cNvPr id="483" name="Rounded Rectangle 482"/>
            <p:cNvSpPr/>
            <p:nvPr/>
          </p:nvSpPr>
          <p:spPr>
            <a:xfrm>
              <a:off x="21305" y="131597"/>
              <a:ext cx="4617720" cy="6409944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484" name="Group 483"/>
            <p:cNvGrpSpPr/>
            <p:nvPr/>
          </p:nvGrpSpPr>
          <p:grpSpPr>
            <a:xfrm>
              <a:off x="62453" y="1169885"/>
              <a:ext cx="4535424" cy="5330247"/>
              <a:chOff x="62453" y="1169884"/>
              <a:chExt cx="4535424" cy="5330247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62453" y="1287959"/>
                <a:ext cx="4535424" cy="5212172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1552925" y="1169884"/>
                <a:ext cx="1525072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4</a:t>
                </a:r>
                <a:r>
                  <a:rPr lang="en-US" sz="900" baseline="30000" dirty="0" smtClean="0"/>
                  <a:t>th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grpSp>
          <p:nvGrpSpPr>
            <p:cNvPr id="485" name="Group 484"/>
            <p:cNvGrpSpPr/>
            <p:nvPr/>
          </p:nvGrpSpPr>
          <p:grpSpPr>
            <a:xfrm>
              <a:off x="108173" y="2389044"/>
              <a:ext cx="4453128" cy="4071372"/>
              <a:chOff x="108173" y="2389043"/>
              <a:chExt cx="4453128" cy="4071372"/>
            </a:xfrm>
          </p:grpSpPr>
          <p:sp>
            <p:nvSpPr>
              <p:cNvPr id="495" name="Rounded Rectangle 494"/>
              <p:cNvSpPr/>
              <p:nvPr/>
            </p:nvSpPr>
            <p:spPr>
              <a:xfrm>
                <a:off x="108173" y="2510207"/>
                <a:ext cx="4453128" cy="3950208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6" name="TextBox 495"/>
              <p:cNvSpPr txBox="1"/>
              <p:nvPr/>
            </p:nvSpPr>
            <p:spPr>
              <a:xfrm>
                <a:off x="1552925" y="2389043"/>
                <a:ext cx="1525071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3</a:t>
                </a:r>
                <a:r>
                  <a:rPr lang="en-US" sz="900" baseline="30000" dirty="0" smtClean="0"/>
                  <a:t>rd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grpSp>
          <p:nvGrpSpPr>
            <p:cNvPr id="486" name="Group 485"/>
            <p:cNvGrpSpPr/>
            <p:nvPr/>
          </p:nvGrpSpPr>
          <p:grpSpPr>
            <a:xfrm>
              <a:off x="153893" y="3381642"/>
              <a:ext cx="4370832" cy="3034682"/>
              <a:chOff x="153893" y="3381641"/>
              <a:chExt cx="4370832" cy="3034682"/>
            </a:xfrm>
          </p:grpSpPr>
          <p:sp>
            <p:nvSpPr>
              <p:cNvPr id="493" name="Rounded Rectangle 492"/>
              <p:cNvSpPr/>
              <p:nvPr/>
            </p:nvSpPr>
            <p:spPr>
              <a:xfrm>
                <a:off x="153893" y="3499387"/>
                <a:ext cx="4370832" cy="2916936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>
                <a:off x="792705" y="3381641"/>
                <a:ext cx="1546053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2</a:t>
                </a:r>
                <a:r>
                  <a:rPr lang="en-US" sz="900" baseline="30000" dirty="0" smtClean="0"/>
                  <a:t>nd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grpSp>
          <p:nvGrpSpPr>
            <p:cNvPr id="487" name="Group 486"/>
            <p:cNvGrpSpPr/>
            <p:nvPr/>
          </p:nvGrpSpPr>
          <p:grpSpPr>
            <a:xfrm>
              <a:off x="197259" y="4433904"/>
              <a:ext cx="4288536" cy="1944216"/>
              <a:chOff x="197259" y="4433903"/>
              <a:chExt cx="4288536" cy="1944216"/>
            </a:xfrm>
          </p:grpSpPr>
          <p:sp>
            <p:nvSpPr>
              <p:cNvPr id="491" name="Rounded Rectangle 490"/>
              <p:cNvSpPr/>
              <p:nvPr/>
            </p:nvSpPr>
            <p:spPr>
              <a:xfrm>
                <a:off x="197259" y="4549319"/>
                <a:ext cx="4288536" cy="1828800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Box 491"/>
              <p:cNvSpPr txBox="1"/>
              <p:nvPr/>
            </p:nvSpPr>
            <p:spPr>
              <a:xfrm>
                <a:off x="245852" y="4433903"/>
                <a:ext cx="1476585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1</a:t>
                </a:r>
                <a:r>
                  <a:rPr lang="en-US" sz="900" baseline="30000" dirty="0" smtClean="0"/>
                  <a:t>st</a:t>
                </a:r>
                <a:r>
                  <a:rPr lang="en-US" sz="900" dirty="0" smtClean="0"/>
                  <a:t> loop around microkernel</a:t>
                </a:r>
                <a:endParaRPr lang="en-US" sz="900" dirty="0"/>
              </a:p>
            </p:txBody>
          </p:sp>
        </p:grpSp>
        <p:grpSp>
          <p:nvGrpSpPr>
            <p:cNvPr id="488" name="Group 487"/>
            <p:cNvGrpSpPr/>
            <p:nvPr/>
          </p:nvGrpSpPr>
          <p:grpSpPr>
            <a:xfrm>
              <a:off x="238534" y="5372114"/>
              <a:ext cx="4206240" cy="965807"/>
              <a:chOff x="238534" y="5372113"/>
              <a:chExt cx="4206240" cy="965807"/>
            </a:xfrm>
          </p:grpSpPr>
          <p:sp>
            <p:nvSpPr>
              <p:cNvPr id="489" name="Rounded Rectangle 488"/>
              <p:cNvSpPr/>
              <p:nvPr/>
            </p:nvSpPr>
            <p:spPr>
              <a:xfrm>
                <a:off x="238534" y="5487528"/>
                <a:ext cx="4206240" cy="850392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Box 489"/>
              <p:cNvSpPr txBox="1"/>
              <p:nvPr/>
            </p:nvSpPr>
            <p:spPr>
              <a:xfrm>
                <a:off x="2009290" y="5372113"/>
                <a:ext cx="793659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micro-kernel</a:t>
                </a:r>
                <a:endParaRPr lang="en-US" sz="900" dirty="0"/>
              </a:p>
            </p:txBody>
          </p:sp>
        </p:grpSp>
      </p:grpSp>
      <p:sp>
        <p:nvSpPr>
          <p:cNvPr id="853" name="TextBox 852"/>
          <p:cNvSpPr txBox="1"/>
          <p:nvPr/>
        </p:nvSpPr>
        <p:spPr>
          <a:xfrm>
            <a:off x="2900981" y="3516557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3445540" y="5532962"/>
            <a:ext cx="956989" cy="746540"/>
            <a:chOff x="504560" y="5339720"/>
            <a:chExt cx="956989" cy="746540"/>
          </a:xfrm>
        </p:grpSpPr>
        <p:sp>
          <p:nvSpPr>
            <p:cNvPr id="887" name="Rectangle 886"/>
            <p:cNvSpPr/>
            <p:nvPr/>
          </p:nvSpPr>
          <p:spPr>
            <a:xfrm>
              <a:off x="504561" y="5550408"/>
              <a:ext cx="150338" cy="72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TextBox 887"/>
            <p:cNvSpPr txBox="1"/>
            <p:nvPr/>
          </p:nvSpPr>
          <p:spPr>
            <a:xfrm>
              <a:off x="617278" y="5472967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L3 cache</a:t>
              </a:r>
              <a:endParaRPr lang="en-US" sz="900" dirty="0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504561" y="5678424"/>
              <a:ext cx="150338" cy="72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504560" y="5806440"/>
              <a:ext cx="150338" cy="72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TextBox 890"/>
            <p:cNvSpPr txBox="1"/>
            <p:nvPr/>
          </p:nvSpPr>
          <p:spPr>
            <a:xfrm>
              <a:off x="617190" y="5599384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L2 cache</a:t>
              </a:r>
              <a:endParaRPr lang="en-US" sz="900" dirty="0"/>
            </a:p>
          </p:txBody>
        </p:sp>
        <p:sp>
          <p:nvSpPr>
            <p:cNvPr id="892" name="TextBox 891"/>
            <p:cNvSpPr txBox="1"/>
            <p:nvPr/>
          </p:nvSpPr>
          <p:spPr>
            <a:xfrm>
              <a:off x="617278" y="5729992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L1 cache</a:t>
              </a:r>
              <a:endParaRPr lang="en-US" sz="900" dirty="0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504560" y="5934456"/>
              <a:ext cx="150338" cy="72777"/>
            </a:xfrm>
            <a:prstGeom prst="rect">
              <a:avLst/>
            </a:prstGeom>
            <a:solidFill>
              <a:srgbClr val="A3D26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TextBox 893"/>
            <p:cNvSpPr txBox="1"/>
            <p:nvPr/>
          </p:nvSpPr>
          <p:spPr>
            <a:xfrm>
              <a:off x="618609" y="5855428"/>
              <a:ext cx="590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registers</a:t>
              </a:r>
              <a:endParaRPr lang="en-US" sz="900" dirty="0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504560" y="5418748"/>
              <a:ext cx="150338" cy="72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TextBox 895"/>
            <p:cNvSpPr txBox="1"/>
            <p:nvPr/>
          </p:nvSpPr>
          <p:spPr>
            <a:xfrm>
              <a:off x="618048" y="5339720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main memory</a:t>
              </a:r>
              <a:endParaRPr lang="en-US" sz="900" dirty="0"/>
            </a:p>
          </p:txBody>
        </p:sp>
      </p:grpSp>
      <p:sp>
        <p:nvSpPr>
          <p:cNvPr id="615" name="TextBox 614"/>
          <p:cNvSpPr txBox="1"/>
          <p:nvPr/>
        </p:nvSpPr>
        <p:spPr>
          <a:xfrm>
            <a:off x="1754093" y="4839335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30" name="TextBox 529"/>
          <p:cNvSpPr txBox="1"/>
          <p:nvPr/>
        </p:nvSpPr>
        <p:spPr>
          <a:xfrm>
            <a:off x="1321131" y="2638537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2131" y="3783549"/>
            <a:ext cx="1373801" cy="4588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33" name="TextBox 532"/>
          <p:cNvSpPr txBox="1"/>
          <p:nvPr/>
        </p:nvSpPr>
        <p:spPr>
          <a:xfrm>
            <a:off x="1907929" y="3747474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3148711" y="5614772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Rectangle 534"/>
          <p:cNvSpPr>
            <a:spLocks/>
          </p:cNvSpPr>
          <p:nvPr/>
        </p:nvSpPr>
        <p:spPr>
          <a:xfrm>
            <a:off x="2246768" y="4801942"/>
            <a:ext cx="5486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536" name="Group 535"/>
          <p:cNvGrpSpPr/>
          <p:nvPr/>
        </p:nvGrpSpPr>
        <p:grpSpPr>
          <a:xfrm>
            <a:off x="2246768" y="4801843"/>
            <a:ext cx="549830" cy="457204"/>
            <a:chOff x="2246768" y="4801842"/>
            <a:chExt cx="549830" cy="45720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37" name="Rectangle 536"/>
            <p:cNvSpPr>
              <a:spLocks/>
            </p:cNvSpPr>
            <p:nvPr/>
          </p:nvSpPr>
          <p:spPr>
            <a:xfrm>
              <a:off x="2246768" y="4801842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>
              <a:spLocks/>
            </p:cNvSpPr>
            <p:nvPr/>
          </p:nvSpPr>
          <p:spPr>
            <a:xfrm>
              <a:off x="2246768" y="4954246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>
              <a:spLocks/>
            </p:cNvSpPr>
            <p:nvPr/>
          </p:nvSpPr>
          <p:spPr>
            <a:xfrm>
              <a:off x="2246768" y="5106646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0" name="Group 539"/>
          <p:cNvGrpSpPr/>
          <p:nvPr/>
        </p:nvGrpSpPr>
        <p:grpSpPr>
          <a:xfrm>
            <a:off x="2288081" y="4821940"/>
            <a:ext cx="454819" cy="112204"/>
            <a:chOff x="2833085" y="4874324"/>
            <a:chExt cx="454819" cy="112204"/>
          </a:xfrm>
        </p:grpSpPr>
        <p:cxnSp>
          <p:nvCxnSpPr>
            <p:cNvPr id="541" name="Straight Arrow Connector 54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4" name="Group 553"/>
          <p:cNvGrpSpPr/>
          <p:nvPr/>
        </p:nvGrpSpPr>
        <p:grpSpPr>
          <a:xfrm>
            <a:off x="2288081" y="4980246"/>
            <a:ext cx="454819" cy="112204"/>
            <a:chOff x="2833085" y="4874324"/>
            <a:chExt cx="454819" cy="112204"/>
          </a:xfrm>
        </p:grpSpPr>
        <p:cxnSp>
          <p:nvCxnSpPr>
            <p:cNvPr id="555" name="Straight Arrow Connector 554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2288081" y="5126744"/>
            <a:ext cx="454819" cy="112204"/>
            <a:chOff x="2833085" y="4874324"/>
            <a:chExt cx="454819" cy="112204"/>
          </a:xfrm>
        </p:grpSpPr>
        <p:cxnSp>
          <p:nvCxnSpPr>
            <p:cNvPr id="569" name="Straight Arrow Connector 568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2" name="Rectangle 581"/>
          <p:cNvSpPr/>
          <p:nvPr/>
        </p:nvSpPr>
        <p:spPr>
          <a:xfrm>
            <a:off x="504560" y="401456"/>
            <a:ext cx="785300" cy="6616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83" name="Rectangle 582"/>
          <p:cNvSpPr/>
          <p:nvPr/>
        </p:nvSpPr>
        <p:spPr>
          <a:xfrm>
            <a:off x="2149549" y="401456"/>
            <a:ext cx="716631" cy="6616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84" name="TextBox 583"/>
          <p:cNvSpPr txBox="1"/>
          <p:nvPr/>
        </p:nvSpPr>
        <p:spPr>
          <a:xfrm>
            <a:off x="1548859" y="547629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cxnSp>
        <p:nvCxnSpPr>
          <p:cNvPr id="585" name="Straight Connector 584"/>
          <p:cNvCxnSpPr/>
          <p:nvPr/>
        </p:nvCxnSpPr>
        <p:spPr>
          <a:xfrm>
            <a:off x="1288087" y="401457"/>
            <a:ext cx="256033" cy="0"/>
          </a:xfrm>
          <a:prstGeom prst="line">
            <a:avLst/>
          </a:prstGeom>
          <a:ln w="12700"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1293314" y="1063134"/>
            <a:ext cx="256033" cy="0"/>
          </a:xfrm>
          <a:prstGeom prst="line">
            <a:avLst/>
          </a:prstGeom>
          <a:ln w="12700"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Rectangle 586"/>
          <p:cNvSpPr/>
          <p:nvPr/>
        </p:nvSpPr>
        <p:spPr>
          <a:xfrm>
            <a:off x="3228781" y="401458"/>
            <a:ext cx="786384" cy="7132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588" name="Straight Connector 587"/>
          <p:cNvCxnSpPr/>
          <p:nvPr/>
        </p:nvCxnSpPr>
        <p:spPr>
          <a:xfrm>
            <a:off x="4015167" y="401457"/>
            <a:ext cx="256033" cy="0"/>
          </a:xfrm>
          <a:prstGeom prst="line">
            <a:avLst/>
          </a:prstGeom>
          <a:ln w="12700"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4013291" y="1114688"/>
            <a:ext cx="256033" cy="0"/>
          </a:xfrm>
          <a:prstGeom prst="line">
            <a:avLst/>
          </a:prstGeom>
          <a:ln w="12700"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0" name="Rectangle 589"/>
          <p:cNvSpPr/>
          <p:nvPr/>
        </p:nvSpPr>
        <p:spPr>
          <a:xfrm>
            <a:off x="505581" y="1466443"/>
            <a:ext cx="786384" cy="656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91" name="Rectangle 590"/>
          <p:cNvSpPr/>
          <p:nvPr/>
        </p:nvSpPr>
        <p:spPr>
          <a:xfrm>
            <a:off x="2157770" y="1466442"/>
            <a:ext cx="716631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92" name="TextBox 591"/>
          <p:cNvSpPr txBox="1"/>
          <p:nvPr/>
        </p:nvSpPr>
        <p:spPr>
          <a:xfrm>
            <a:off x="1547727" y="1662503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93" name="Rectangle 592"/>
          <p:cNvSpPr/>
          <p:nvPr/>
        </p:nvSpPr>
        <p:spPr>
          <a:xfrm>
            <a:off x="3224567" y="1466443"/>
            <a:ext cx="786384" cy="7132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2157767" y="1466442"/>
            <a:ext cx="238878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95" name="Rectangle 594"/>
          <p:cNvSpPr/>
          <p:nvPr/>
        </p:nvSpPr>
        <p:spPr>
          <a:xfrm>
            <a:off x="3224567" y="1466443"/>
            <a:ext cx="786384" cy="23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510884" y="2637419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97" name="TextBox 596"/>
          <p:cNvSpPr txBox="1"/>
          <p:nvPr/>
        </p:nvSpPr>
        <p:spPr>
          <a:xfrm>
            <a:off x="1547727" y="2794969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98" name="Rectangle 597"/>
          <p:cNvSpPr/>
          <p:nvPr/>
        </p:nvSpPr>
        <p:spPr>
          <a:xfrm>
            <a:off x="2158335" y="2637418"/>
            <a:ext cx="237745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99" name="Rectangle 598"/>
          <p:cNvSpPr/>
          <p:nvPr/>
        </p:nvSpPr>
        <p:spPr>
          <a:xfrm>
            <a:off x="3224538" y="2638537"/>
            <a:ext cx="786384" cy="2377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510884" y="263742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1" name="Rectangle 600"/>
          <p:cNvSpPr/>
          <p:nvPr/>
        </p:nvSpPr>
        <p:spPr>
          <a:xfrm>
            <a:off x="2158900" y="2637418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510886" y="2856876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3" name="Rectangle 602"/>
          <p:cNvSpPr/>
          <p:nvPr/>
        </p:nvSpPr>
        <p:spPr>
          <a:xfrm>
            <a:off x="510884" y="3076331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2158902" y="2856874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5" name="Rectangle 604"/>
          <p:cNvSpPr/>
          <p:nvPr/>
        </p:nvSpPr>
        <p:spPr>
          <a:xfrm>
            <a:off x="2158901" y="3076331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6" name="TextBox 605"/>
          <p:cNvSpPr txBox="1"/>
          <p:nvPr/>
        </p:nvSpPr>
        <p:spPr>
          <a:xfrm>
            <a:off x="1754093" y="3855196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607" name="Rectangle 606"/>
          <p:cNvSpPr/>
          <p:nvPr/>
        </p:nvSpPr>
        <p:spPr>
          <a:xfrm>
            <a:off x="352900" y="3786148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524672" y="3786148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9" name="Rectangle 608"/>
          <p:cNvSpPr/>
          <p:nvPr/>
        </p:nvSpPr>
        <p:spPr>
          <a:xfrm>
            <a:off x="696446" y="3785716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867838" y="3786148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1" name="Rectangle 610"/>
          <p:cNvSpPr/>
          <p:nvPr/>
        </p:nvSpPr>
        <p:spPr>
          <a:xfrm>
            <a:off x="1039610" y="3786148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1211384" y="3786148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3" name="Rectangle 612"/>
          <p:cNvSpPr/>
          <p:nvPr/>
        </p:nvSpPr>
        <p:spPr>
          <a:xfrm>
            <a:off x="1383156" y="3786148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1554930" y="3786148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2960857" y="4795252"/>
            <a:ext cx="171773" cy="530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7" name="Rectangle 616"/>
          <p:cNvSpPr/>
          <p:nvPr/>
        </p:nvSpPr>
        <p:spPr>
          <a:xfrm>
            <a:off x="1556135" y="4804228"/>
            <a:ext cx="171773" cy="4560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>
            <a:spLocks/>
          </p:cNvSpPr>
          <p:nvPr/>
        </p:nvSpPr>
        <p:spPr>
          <a:xfrm>
            <a:off x="1556135" y="4803084"/>
            <a:ext cx="171773" cy="15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9" name="Rectangle 618"/>
          <p:cNvSpPr>
            <a:spLocks/>
          </p:cNvSpPr>
          <p:nvPr/>
        </p:nvSpPr>
        <p:spPr>
          <a:xfrm>
            <a:off x="1556135" y="4955484"/>
            <a:ext cx="171773" cy="15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>
            <a:spLocks/>
          </p:cNvSpPr>
          <p:nvPr/>
        </p:nvSpPr>
        <p:spPr>
          <a:xfrm>
            <a:off x="1556135" y="5107883"/>
            <a:ext cx="171773" cy="15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1" name="TextBox 620"/>
          <p:cNvSpPr txBox="1"/>
          <p:nvPr/>
        </p:nvSpPr>
        <p:spPr>
          <a:xfrm>
            <a:off x="1753724" y="5774883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622" name="Rectangle 621"/>
          <p:cNvSpPr>
            <a:spLocks/>
          </p:cNvSpPr>
          <p:nvPr/>
        </p:nvSpPr>
        <p:spPr>
          <a:xfrm>
            <a:off x="1559161" y="5698683"/>
            <a:ext cx="171773" cy="152400"/>
          </a:xfrm>
          <a:prstGeom prst="rect">
            <a:avLst/>
          </a:prstGeom>
          <a:solidFill>
            <a:srgbClr val="A3D26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3" name="Rectangle 622"/>
          <p:cNvSpPr/>
          <p:nvPr/>
        </p:nvSpPr>
        <p:spPr>
          <a:xfrm>
            <a:off x="2960354" y="3781649"/>
            <a:ext cx="1386113" cy="530353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>
            <a:spLocks/>
          </p:cNvSpPr>
          <p:nvPr/>
        </p:nvSpPr>
        <p:spPr>
          <a:xfrm>
            <a:off x="2241169" y="3787050"/>
            <a:ext cx="5486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625" name="Group 624"/>
          <p:cNvGrpSpPr/>
          <p:nvPr/>
        </p:nvGrpSpPr>
        <p:grpSpPr>
          <a:xfrm>
            <a:off x="2241169" y="3786951"/>
            <a:ext cx="549830" cy="457204"/>
            <a:chOff x="2241169" y="3786950"/>
            <a:chExt cx="549830" cy="45720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26" name="Rectangle 625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2282482" y="3807048"/>
            <a:ext cx="454819" cy="112204"/>
            <a:chOff x="2833085" y="4874324"/>
            <a:chExt cx="454819" cy="112204"/>
          </a:xfrm>
        </p:grpSpPr>
        <p:cxnSp>
          <p:nvCxnSpPr>
            <p:cNvPr id="630" name="Straight Arrow Connector 629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Group 642"/>
          <p:cNvGrpSpPr/>
          <p:nvPr/>
        </p:nvGrpSpPr>
        <p:grpSpPr>
          <a:xfrm>
            <a:off x="2282482" y="3965354"/>
            <a:ext cx="454819" cy="112204"/>
            <a:chOff x="2833085" y="4874324"/>
            <a:chExt cx="454819" cy="112204"/>
          </a:xfrm>
        </p:grpSpPr>
        <p:cxnSp>
          <p:nvCxnSpPr>
            <p:cNvPr id="644" name="Straight Arrow Connector 643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7" name="Group 656"/>
          <p:cNvGrpSpPr/>
          <p:nvPr/>
        </p:nvGrpSpPr>
        <p:grpSpPr>
          <a:xfrm>
            <a:off x="2282482" y="4111852"/>
            <a:ext cx="454819" cy="112204"/>
            <a:chOff x="2833085" y="4874324"/>
            <a:chExt cx="454819" cy="112204"/>
          </a:xfrm>
        </p:grpSpPr>
        <p:cxnSp>
          <p:nvCxnSpPr>
            <p:cNvPr id="658" name="Straight Arrow Connector 657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1" name="Rectangle 670"/>
          <p:cNvSpPr/>
          <p:nvPr/>
        </p:nvSpPr>
        <p:spPr>
          <a:xfrm>
            <a:off x="2396644" y="1466442"/>
            <a:ext cx="238878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2635522" y="1466442"/>
            <a:ext cx="238878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73" name="Rectangle 672"/>
          <p:cNvSpPr/>
          <p:nvPr/>
        </p:nvSpPr>
        <p:spPr>
          <a:xfrm>
            <a:off x="3224567" y="1704188"/>
            <a:ext cx="786384" cy="23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3224567" y="1941931"/>
            <a:ext cx="786384" cy="23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75" name="Right Brace 674"/>
          <p:cNvSpPr/>
          <p:nvPr/>
        </p:nvSpPr>
        <p:spPr>
          <a:xfrm rot="16200000">
            <a:off x="3595432" y="-47965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ight Brace 675"/>
          <p:cNvSpPr/>
          <p:nvPr/>
        </p:nvSpPr>
        <p:spPr>
          <a:xfrm rot="16200000">
            <a:off x="869778" y="-47965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ight Brace 676"/>
          <p:cNvSpPr/>
          <p:nvPr/>
        </p:nvSpPr>
        <p:spPr>
          <a:xfrm rot="10800000">
            <a:off x="3145952" y="1468720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ight Brace 677"/>
          <p:cNvSpPr/>
          <p:nvPr/>
        </p:nvSpPr>
        <p:spPr>
          <a:xfrm rot="5400000">
            <a:off x="2249206" y="2057756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Right Brace 678"/>
          <p:cNvSpPr/>
          <p:nvPr/>
        </p:nvSpPr>
        <p:spPr>
          <a:xfrm>
            <a:off x="1321131" y="2637420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ight Brace 679"/>
          <p:cNvSpPr/>
          <p:nvPr/>
        </p:nvSpPr>
        <p:spPr>
          <a:xfrm rot="10800000">
            <a:off x="2083303" y="2637421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2960855" y="3781649"/>
            <a:ext cx="1386114" cy="530353"/>
            <a:chOff x="2960855" y="3781649"/>
            <a:chExt cx="1386114" cy="53035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82" name="Rectangle 681"/>
            <p:cNvSpPr/>
            <p:nvPr/>
          </p:nvSpPr>
          <p:spPr>
            <a:xfrm>
              <a:off x="3132628" y="3781649"/>
              <a:ext cx="173736" cy="53035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3306364" y="3781649"/>
              <a:ext cx="173736" cy="53035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3480100" y="3781649"/>
              <a:ext cx="173736" cy="53035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653836" y="3781649"/>
              <a:ext cx="173736" cy="53035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27572" y="3781649"/>
              <a:ext cx="173736" cy="53035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4001308" y="3781649"/>
              <a:ext cx="173736" cy="53035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4173233" y="3781649"/>
              <a:ext cx="173736" cy="53035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2960855" y="3781649"/>
              <a:ext cx="171773" cy="53035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2991877" y="3820329"/>
            <a:ext cx="1323088" cy="444577"/>
            <a:chOff x="3345906" y="5212139"/>
            <a:chExt cx="1323088" cy="444577"/>
          </a:xfrm>
        </p:grpSpPr>
        <p:grpSp>
          <p:nvGrpSpPr>
            <p:cNvPr id="691" name="Group 690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</p:grpSpPr>
          <p:cxnSp>
            <p:nvCxnSpPr>
              <p:cNvPr id="790" name="Straight Connector 78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Arrow Connector 80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2" name="Group 691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</p:grpSpPr>
          <p:cxnSp>
            <p:nvCxnSpPr>
              <p:cNvPr id="777" name="Straight Connector 776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Arrow Connector 788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3" name="Group 692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</p:grpSpPr>
          <p:cxnSp>
            <p:nvCxnSpPr>
              <p:cNvPr id="764" name="Straight Connector 76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Arrow Connector 77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4" name="Group 693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</p:grpSpPr>
          <p:cxnSp>
            <p:nvCxnSpPr>
              <p:cNvPr id="751" name="Straight Connector 750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Arrow Connector 762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5" name="Group 694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</p:grpSpPr>
          <p:cxnSp>
            <p:nvCxnSpPr>
              <p:cNvPr id="738" name="Straight Connector 737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Arrow Connector 749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" name="Group 695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</p:grpSpPr>
          <p:cxnSp>
            <p:nvCxnSpPr>
              <p:cNvPr id="725" name="Straight Connector 724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Arrow Connector 736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7" name="Group 696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</p:grpSpPr>
          <p:cxnSp>
            <p:nvCxnSpPr>
              <p:cNvPr id="712" name="Straight Connector 711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Arrow Connector 723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8" name="Group 697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</p:grpSpPr>
          <p:cxnSp>
            <p:nvCxnSpPr>
              <p:cNvPr id="699" name="Straight Connector 698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Arrow Connector 710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3" name="Group 802"/>
          <p:cNvGrpSpPr/>
          <p:nvPr/>
        </p:nvGrpSpPr>
        <p:grpSpPr>
          <a:xfrm>
            <a:off x="2991877" y="4835309"/>
            <a:ext cx="109728" cy="440213"/>
            <a:chOff x="2739147" y="3155891"/>
            <a:chExt cx="109728" cy="440213"/>
          </a:xfrm>
        </p:grpSpPr>
        <p:cxnSp>
          <p:nvCxnSpPr>
            <p:cNvPr id="804" name="Straight Connector 803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Arrow Connector 815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7" name="Rectangle 816"/>
          <p:cNvSpPr>
            <a:spLocks/>
          </p:cNvSpPr>
          <p:nvPr/>
        </p:nvSpPr>
        <p:spPr>
          <a:xfrm>
            <a:off x="2245935" y="5698683"/>
            <a:ext cx="557014" cy="15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818" name="Group 817"/>
          <p:cNvGrpSpPr/>
          <p:nvPr/>
        </p:nvGrpSpPr>
        <p:grpSpPr>
          <a:xfrm>
            <a:off x="2245935" y="5698683"/>
            <a:ext cx="556498" cy="152400"/>
            <a:chOff x="2245935" y="5698683"/>
            <a:chExt cx="556498" cy="1524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19" name="Rectangle 818"/>
            <p:cNvSpPr>
              <a:spLocks/>
            </p:cNvSpPr>
            <p:nvPr/>
          </p:nvSpPr>
          <p:spPr>
            <a:xfrm>
              <a:off x="2245935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0" name="Rectangle 819"/>
            <p:cNvSpPr>
              <a:spLocks/>
            </p:cNvSpPr>
            <p:nvPr/>
          </p:nvSpPr>
          <p:spPr>
            <a:xfrm>
              <a:off x="2755523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1" name="Rectangle 820"/>
            <p:cNvSpPr>
              <a:spLocks/>
            </p:cNvSpPr>
            <p:nvPr/>
          </p:nvSpPr>
          <p:spPr>
            <a:xfrm>
              <a:off x="2709673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2" name="Rectangle 821"/>
            <p:cNvSpPr>
              <a:spLocks/>
            </p:cNvSpPr>
            <p:nvPr/>
          </p:nvSpPr>
          <p:spPr>
            <a:xfrm>
              <a:off x="2291848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3" name="Rectangle 822"/>
            <p:cNvSpPr>
              <a:spLocks/>
            </p:cNvSpPr>
            <p:nvPr/>
          </p:nvSpPr>
          <p:spPr>
            <a:xfrm>
              <a:off x="2339116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4" name="Rectangle 823"/>
            <p:cNvSpPr>
              <a:spLocks/>
            </p:cNvSpPr>
            <p:nvPr/>
          </p:nvSpPr>
          <p:spPr>
            <a:xfrm>
              <a:off x="2386026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5" name="Rectangle 824"/>
            <p:cNvSpPr>
              <a:spLocks/>
            </p:cNvSpPr>
            <p:nvPr/>
          </p:nvSpPr>
          <p:spPr>
            <a:xfrm>
              <a:off x="2431461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6" name="Rectangle 825"/>
            <p:cNvSpPr>
              <a:spLocks/>
            </p:cNvSpPr>
            <p:nvPr/>
          </p:nvSpPr>
          <p:spPr>
            <a:xfrm>
              <a:off x="2478371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7" name="Rectangle 826"/>
            <p:cNvSpPr>
              <a:spLocks/>
            </p:cNvSpPr>
            <p:nvPr/>
          </p:nvSpPr>
          <p:spPr>
            <a:xfrm>
              <a:off x="2523344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8" name="Rectangle 827"/>
            <p:cNvSpPr>
              <a:spLocks/>
            </p:cNvSpPr>
            <p:nvPr/>
          </p:nvSpPr>
          <p:spPr>
            <a:xfrm>
              <a:off x="2570254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9" name="Rectangle 828"/>
            <p:cNvSpPr>
              <a:spLocks/>
            </p:cNvSpPr>
            <p:nvPr/>
          </p:nvSpPr>
          <p:spPr>
            <a:xfrm>
              <a:off x="2664074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30" name="Rectangle 829"/>
            <p:cNvSpPr>
              <a:spLocks/>
            </p:cNvSpPr>
            <p:nvPr/>
          </p:nvSpPr>
          <p:spPr>
            <a:xfrm>
              <a:off x="2617164" y="5698683"/>
              <a:ext cx="4691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831" name="Right Brace 830"/>
          <p:cNvSpPr/>
          <p:nvPr/>
        </p:nvSpPr>
        <p:spPr>
          <a:xfrm rot="10800000">
            <a:off x="2158189" y="3785343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TextBox 831"/>
          <p:cNvSpPr txBox="1"/>
          <p:nvPr/>
        </p:nvSpPr>
        <p:spPr>
          <a:xfrm>
            <a:off x="3473934" y="125097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754430" y="12509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4" name="TextBox 833"/>
          <p:cNvSpPr txBox="1"/>
          <p:nvPr/>
        </p:nvSpPr>
        <p:spPr>
          <a:xfrm>
            <a:off x="2928352" y="1466442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5" name="TextBox 834"/>
          <p:cNvSpPr txBox="1"/>
          <p:nvPr/>
        </p:nvSpPr>
        <p:spPr>
          <a:xfrm>
            <a:off x="2127560" y="214919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TextBox 835"/>
          <p:cNvSpPr txBox="1"/>
          <p:nvPr/>
        </p:nvSpPr>
        <p:spPr>
          <a:xfrm>
            <a:off x="1821731" y="2638537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7" name="Right Brace 836"/>
          <p:cNvSpPr/>
          <p:nvPr/>
        </p:nvSpPr>
        <p:spPr>
          <a:xfrm rot="5400000">
            <a:off x="2242632" y="5884350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ight Brace 837"/>
          <p:cNvSpPr/>
          <p:nvPr/>
        </p:nvSpPr>
        <p:spPr>
          <a:xfrm>
            <a:off x="3160110" y="5703799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TextBox 838"/>
          <p:cNvSpPr txBox="1"/>
          <p:nvPr/>
        </p:nvSpPr>
        <p:spPr>
          <a:xfrm>
            <a:off x="2148495" y="5911154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0" name="Right Brace 839"/>
          <p:cNvSpPr/>
          <p:nvPr/>
        </p:nvSpPr>
        <p:spPr>
          <a:xfrm rot="16200000">
            <a:off x="1616201" y="4668976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1508760" y="4544568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" name="Right Brace 841"/>
          <p:cNvSpPr/>
          <p:nvPr/>
        </p:nvSpPr>
        <p:spPr>
          <a:xfrm rot="5400000">
            <a:off x="2487873" y="4036308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TextBox 842"/>
          <p:cNvSpPr txBox="1"/>
          <p:nvPr/>
        </p:nvSpPr>
        <p:spPr>
          <a:xfrm>
            <a:off x="2375635" y="4299300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4" name="TextBox 843"/>
          <p:cNvSpPr txBox="1"/>
          <p:nvPr/>
        </p:nvSpPr>
        <p:spPr>
          <a:xfrm>
            <a:off x="293027" y="3513925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5" name="Right Brace 844"/>
          <p:cNvSpPr/>
          <p:nvPr/>
        </p:nvSpPr>
        <p:spPr>
          <a:xfrm rot="16200000">
            <a:off x="412334" y="3640119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U-Turn Arrow 845"/>
          <p:cNvSpPr/>
          <p:nvPr/>
        </p:nvSpPr>
        <p:spPr>
          <a:xfrm rot="5400000">
            <a:off x="3609030" y="2045170"/>
            <a:ext cx="1280160" cy="287047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85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47" name="Group 846"/>
          <p:cNvGrpSpPr/>
          <p:nvPr/>
        </p:nvGrpSpPr>
        <p:grpSpPr>
          <a:xfrm>
            <a:off x="2660519" y="2977505"/>
            <a:ext cx="912891" cy="329003"/>
            <a:chOff x="3114037" y="3161131"/>
            <a:chExt cx="912891" cy="329003"/>
          </a:xfrm>
        </p:grpSpPr>
        <p:sp>
          <p:nvSpPr>
            <p:cNvPr id="848" name="TextBox 847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849" name="TextBox 848"/>
            <p:cNvSpPr txBox="1"/>
            <p:nvPr/>
          </p:nvSpPr>
          <p:spPr>
            <a:xfrm>
              <a:off x="3752648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3405258" y="2161483"/>
            <a:ext cx="990967" cy="327831"/>
            <a:chOff x="4212200" y="3040595"/>
            <a:chExt cx="990967" cy="327831"/>
          </a:xfrm>
        </p:grpSpPr>
        <p:sp>
          <p:nvSpPr>
            <p:cNvPr id="851" name="TextBox 850"/>
            <p:cNvSpPr txBox="1"/>
            <p:nvPr/>
          </p:nvSpPr>
          <p:spPr>
            <a:xfrm>
              <a:off x="4212200" y="3122205"/>
              <a:ext cx="9909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2" name="TextBox 851"/>
            <p:cNvSpPr txBox="1"/>
            <p:nvPr/>
          </p:nvSpPr>
          <p:spPr>
            <a:xfrm>
              <a:off x="4876800" y="304059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4" name="Right Brace 853"/>
          <p:cNvSpPr/>
          <p:nvPr/>
        </p:nvSpPr>
        <p:spPr>
          <a:xfrm rot="16200000">
            <a:off x="3020290" y="3642752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TextBox 854"/>
          <p:cNvSpPr txBox="1"/>
          <p:nvPr/>
        </p:nvSpPr>
        <p:spPr>
          <a:xfrm>
            <a:off x="2373438" y="60423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6" name="TextBox 855"/>
          <p:cNvSpPr txBox="1"/>
          <p:nvPr/>
        </p:nvSpPr>
        <p:spPr>
          <a:xfrm>
            <a:off x="3484365" y="61076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7" name="TextBox 856"/>
          <p:cNvSpPr txBox="1"/>
          <p:nvPr/>
        </p:nvSpPr>
        <p:spPr>
          <a:xfrm>
            <a:off x="732828" y="61076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8" name="TextBox 857"/>
          <p:cNvSpPr txBox="1"/>
          <p:nvPr/>
        </p:nvSpPr>
        <p:spPr>
          <a:xfrm>
            <a:off x="2124168" y="1662503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9" name="TextBox 858"/>
          <p:cNvSpPr txBox="1"/>
          <p:nvPr/>
        </p:nvSpPr>
        <p:spPr>
          <a:xfrm>
            <a:off x="2132207" y="26240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3462132" y="1466443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1" name="TextBox 860"/>
          <p:cNvSpPr txBox="1"/>
          <p:nvPr/>
        </p:nvSpPr>
        <p:spPr>
          <a:xfrm>
            <a:off x="736790" y="1672516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2" name="Group 861"/>
          <p:cNvGrpSpPr/>
          <p:nvPr/>
        </p:nvGrpSpPr>
        <p:grpSpPr>
          <a:xfrm>
            <a:off x="2349696" y="3477705"/>
            <a:ext cx="304260" cy="327936"/>
            <a:chOff x="3769978" y="3815082"/>
            <a:chExt cx="304260" cy="327936"/>
          </a:xfrm>
        </p:grpSpPr>
        <p:sp>
          <p:nvSpPr>
            <p:cNvPr id="863" name="TextBox 862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" name="TextBox 863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3507564" y="3460308"/>
            <a:ext cx="328530" cy="327936"/>
            <a:chOff x="3769977" y="3815082"/>
            <a:chExt cx="328530" cy="327936"/>
          </a:xfrm>
        </p:grpSpPr>
        <p:sp>
          <p:nvSpPr>
            <p:cNvPr id="866" name="TextBox 865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7" name="TextBox 866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8" name="TextBox 867"/>
          <p:cNvSpPr txBox="1"/>
          <p:nvPr/>
        </p:nvSpPr>
        <p:spPr>
          <a:xfrm>
            <a:off x="3459314" y="2639229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9" name="TextBox 868"/>
          <p:cNvSpPr txBox="1"/>
          <p:nvPr/>
        </p:nvSpPr>
        <p:spPr>
          <a:xfrm>
            <a:off x="3481441" y="2557514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750335" y="262314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1" name="TextBox 870"/>
          <p:cNvSpPr txBox="1"/>
          <p:nvPr/>
        </p:nvSpPr>
        <p:spPr>
          <a:xfrm>
            <a:off x="891361" y="3559696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2" name="Right Brace 871"/>
          <p:cNvSpPr/>
          <p:nvPr/>
        </p:nvSpPr>
        <p:spPr>
          <a:xfrm>
            <a:off x="3169397" y="4800074"/>
            <a:ext cx="54864" cy="530353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TextBox 872"/>
          <p:cNvSpPr txBox="1"/>
          <p:nvPr/>
        </p:nvSpPr>
        <p:spPr>
          <a:xfrm>
            <a:off x="3163038" y="495270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4" name="Group 873"/>
          <p:cNvGrpSpPr/>
          <p:nvPr/>
        </p:nvGrpSpPr>
        <p:grpSpPr>
          <a:xfrm>
            <a:off x="2962813" y="5698683"/>
            <a:ext cx="171778" cy="507551"/>
            <a:chOff x="2962813" y="5698683"/>
            <a:chExt cx="171778" cy="50755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75" name="Rectangle 874"/>
            <p:cNvSpPr>
              <a:spLocks/>
            </p:cNvSpPr>
            <p:nvPr/>
          </p:nvSpPr>
          <p:spPr>
            <a:xfrm>
              <a:off x="2962818" y="56986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897" name="Bent Arrow 896"/>
          <p:cNvSpPr/>
          <p:nvPr/>
        </p:nvSpPr>
        <p:spPr>
          <a:xfrm rot="5400000">
            <a:off x="2130233" y="3068508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95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8" name="Right Brace 897"/>
          <p:cNvSpPr/>
          <p:nvPr/>
        </p:nvSpPr>
        <p:spPr>
          <a:xfrm>
            <a:off x="1756608" y="4809283"/>
            <a:ext cx="54866" cy="14630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Down Arrow 898"/>
          <p:cNvSpPr/>
          <p:nvPr/>
        </p:nvSpPr>
        <p:spPr>
          <a:xfrm>
            <a:off x="2982344" y="4375664"/>
            <a:ext cx="134618" cy="375609"/>
          </a:xfrm>
          <a:prstGeom prst="downArrow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6000">
                <a:schemeClr val="accent1"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TextBox 899"/>
          <p:cNvSpPr txBox="1"/>
          <p:nvPr/>
        </p:nvSpPr>
        <p:spPr>
          <a:xfrm>
            <a:off x="515274" y="5080958"/>
            <a:ext cx="773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8" name="U-Turn Arrow 457"/>
          <p:cNvSpPr/>
          <p:nvPr/>
        </p:nvSpPr>
        <p:spPr>
          <a:xfrm rot="5400000" flipH="1" flipV="1">
            <a:off x="893652" y="5249732"/>
            <a:ext cx="968649" cy="23405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6803"/>
              <a:gd name="adj5" fmla="val 100000"/>
            </a:avLst>
          </a:prstGeom>
          <a:gradFill flip="none" rotWithShape="1">
            <a:gsLst>
              <a:gs pos="0">
                <a:schemeClr val="accent3"/>
              </a:gs>
              <a:gs pos="9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748154" y="4767104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1552925" y="9682"/>
            <a:ext cx="15250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5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481" name="U-Turn Arrow 480"/>
          <p:cNvSpPr/>
          <p:nvPr/>
        </p:nvSpPr>
        <p:spPr>
          <a:xfrm rot="5400000" flipV="1">
            <a:off x="858277" y="5177609"/>
            <a:ext cx="970704" cy="23405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6803"/>
              <a:gd name="adj5" fmla="val 100000"/>
            </a:avLst>
          </a:prstGeom>
          <a:gradFill flip="none" rotWithShape="1">
            <a:gsLst>
              <a:gs pos="0">
                <a:schemeClr val="accent3"/>
              </a:gs>
              <a:gs pos="9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9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78</Words>
  <Application>Microsoft Office PowerPoint</Application>
  <PresentationFormat>Custom</PresentationFormat>
  <Paragraphs>52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</dc:creator>
  <cp:lastModifiedBy>Field</cp:lastModifiedBy>
  <cp:revision>49</cp:revision>
  <dcterms:created xsi:type="dcterms:W3CDTF">2016-12-17T00:59:00Z</dcterms:created>
  <dcterms:modified xsi:type="dcterms:W3CDTF">2019-11-04T01:15:40Z</dcterms:modified>
</cp:coreProperties>
</file>