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4664075" cy="7223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32" y="708"/>
      </p:cViewPr>
      <p:guideLst>
        <p:guide orient="horz" pos="2275"/>
        <p:guide pos="1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806" y="2243851"/>
            <a:ext cx="3964464" cy="1548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611" y="4093104"/>
            <a:ext cx="3264853" cy="18459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6DF-A8C1-472E-B16A-419A5B9A81E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7A9-D880-48AE-93BD-65232738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6DF-A8C1-472E-B16A-419A5B9A81E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7A9-D880-48AE-93BD-65232738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0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4736" y="304308"/>
            <a:ext cx="535235" cy="64907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31" y="304308"/>
            <a:ext cx="1527970" cy="64907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6DF-A8C1-472E-B16A-419A5B9A81E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7A9-D880-48AE-93BD-65232738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6DF-A8C1-472E-B16A-419A5B9A81E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7A9-D880-48AE-93BD-65232738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30" y="4641527"/>
            <a:ext cx="3964464" cy="143459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30" y="3061469"/>
            <a:ext cx="3964464" cy="158005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6DF-A8C1-472E-B16A-419A5B9A81E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7A9-D880-48AE-93BD-65232738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31" y="1775685"/>
            <a:ext cx="1031603" cy="5019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369" y="1775685"/>
            <a:ext cx="1031603" cy="5019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6DF-A8C1-472E-B16A-419A5B9A81E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7A9-D880-48AE-93BD-65232738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04" y="289260"/>
            <a:ext cx="4197668" cy="12038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204" y="1616844"/>
            <a:ext cx="2060776" cy="6738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204" y="2290667"/>
            <a:ext cx="2060776" cy="4161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86" y="1616844"/>
            <a:ext cx="2061586" cy="6738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86" y="2290667"/>
            <a:ext cx="2061586" cy="4161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6DF-A8C1-472E-B16A-419A5B9A81E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7A9-D880-48AE-93BD-65232738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6DF-A8C1-472E-B16A-419A5B9A81E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7A9-D880-48AE-93BD-65232738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3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6DF-A8C1-472E-B16A-419A5B9A81E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7A9-D880-48AE-93BD-65232738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04" y="287588"/>
            <a:ext cx="1534449" cy="12239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524" y="287588"/>
            <a:ext cx="2607347" cy="61647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204" y="1511506"/>
            <a:ext cx="1534449" cy="49408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6DF-A8C1-472E-B16A-419A5B9A81E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7A9-D880-48AE-93BD-65232738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3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91" y="5056187"/>
            <a:ext cx="2798445" cy="5969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191" y="645400"/>
            <a:ext cx="2798445" cy="43338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91" y="5653099"/>
            <a:ext cx="2798445" cy="847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36DF-A8C1-472E-B16A-419A5B9A81E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7A9-D880-48AE-93BD-65232738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204" y="289260"/>
            <a:ext cx="4197668" cy="120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204" y="1685396"/>
            <a:ext cx="4197668" cy="476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204" y="6694767"/>
            <a:ext cx="1088284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36DF-A8C1-472E-B16A-419A5B9A81E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3559" y="6694767"/>
            <a:ext cx="1476957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42587" y="6694767"/>
            <a:ext cx="1088284" cy="384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17A9-D880-48AE-93BD-65232738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8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128" y="5625965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5792" y="3987929"/>
            <a:ext cx="557784" cy="1069276"/>
          </a:xfrm>
          <a:prstGeom prst="rect">
            <a:avLst/>
          </a:prstGeom>
          <a:solidFill>
            <a:srgbClr val="EEEE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2931398" y="3986821"/>
            <a:ext cx="526144" cy="5303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32876" y="3986821"/>
            <a:ext cx="519245" cy="530352"/>
            <a:chOff x="2932876" y="3986821"/>
            <a:chExt cx="519245" cy="530352"/>
          </a:xfrm>
        </p:grpSpPr>
        <p:sp>
          <p:nvSpPr>
            <p:cNvPr id="8" name="Rectangle 7"/>
            <p:cNvSpPr/>
            <p:nvPr/>
          </p:nvSpPr>
          <p:spPr>
            <a:xfrm>
              <a:off x="3104649" y="3986821"/>
              <a:ext cx="173736" cy="5303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8385" y="3986821"/>
              <a:ext cx="173736" cy="5303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32876" y="3986821"/>
              <a:ext cx="171773" cy="5303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68246" y="4025809"/>
            <a:ext cx="109728" cy="440213"/>
            <a:chOff x="2739147" y="3155891"/>
            <a:chExt cx="109728" cy="440213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2739147" y="3155891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739147" y="3155891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2739147" y="3229654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39147" y="3229654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39147" y="3302274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739147" y="3302274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739147" y="3376037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739147" y="3376037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739147" y="3449189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739147" y="3449189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739147" y="3522952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739147" y="3522952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739147" y="3596104"/>
              <a:ext cx="10972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139255" y="4027952"/>
            <a:ext cx="109728" cy="440213"/>
            <a:chOff x="2739147" y="3155891"/>
            <a:chExt cx="109728" cy="440213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2739147" y="3155891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9147" y="3155891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739147" y="3229654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39147" y="3229654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739147" y="3302274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739147" y="3302274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739147" y="3376037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739147" y="3376037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739147" y="3449189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739147" y="3449189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39147" y="3522952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739147" y="3522952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739147" y="3596104"/>
              <a:ext cx="10972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314492" y="4027991"/>
            <a:ext cx="109728" cy="440213"/>
            <a:chOff x="2739147" y="3155891"/>
            <a:chExt cx="109728" cy="440213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739147" y="3155891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739147" y="3155891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739147" y="3229654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39147" y="3229654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39147" y="3302274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39147" y="3302274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739147" y="3376037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739147" y="3376037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739147" y="3449189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39147" y="3449189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739147" y="3522952"/>
              <a:ext cx="109728" cy="731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739147" y="3522952"/>
              <a:ext cx="10972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739147" y="3596104"/>
              <a:ext cx="10972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504560" y="319881"/>
            <a:ext cx="795528" cy="6616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149549" y="319881"/>
            <a:ext cx="716631" cy="6616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493837" y="462699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504562" y="964061"/>
            <a:ext cx="3345" cy="173736"/>
          </a:xfrm>
          <a:prstGeom prst="line">
            <a:avLst/>
          </a:prstGeom>
          <a:ln w="12700"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28781" y="319883"/>
            <a:ext cx="795528" cy="7132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90014" y="525259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40864" y="52265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84365" y="52918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2828" y="529187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300427" y="964854"/>
            <a:ext cx="3345" cy="173736"/>
          </a:xfrm>
          <a:prstGeom prst="line">
            <a:avLst/>
          </a:prstGeom>
          <a:ln w="12700"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149549" y="964061"/>
            <a:ext cx="3345" cy="173736"/>
          </a:xfrm>
          <a:prstGeom prst="line">
            <a:avLst/>
          </a:prstGeom>
          <a:ln w="12700"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66178" y="964854"/>
            <a:ext cx="3345" cy="173736"/>
          </a:xfrm>
          <a:prstGeom prst="line">
            <a:avLst/>
          </a:prstGeom>
          <a:ln w="12700"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ight Brace 64"/>
          <p:cNvSpPr/>
          <p:nvPr/>
        </p:nvSpPr>
        <p:spPr>
          <a:xfrm rot="10800000">
            <a:off x="415652" y="321458"/>
            <a:ext cx="54864" cy="66167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Brace 65"/>
          <p:cNvSpPr/>
          <p:nvPr/>
        </p:nvSpPr>
        <p:spPr>
          <a:xfrm rot="10800000">
            <a:off x="2063834" y="321458"/>
            <a:ext cx="54864" cy="66167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835236" y="52918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10273" y="1506513"/>
            <a:ext cx="795528" cy="656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62463" y="1506512"/>
            <a:ext cx="716631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490472" y="1702573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229259" y="1506512"/>
            <a:ext cx="795528" cy="7132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162459" y="1506512"/>
            <a:ext cx="238878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229259" y="1506513"/>
            <a:ext cx="795528" cy="2377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401336" y="1506512"/>
            <a:ext cx="238878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640214" y="1506512"/>
            <a:ext cx="238878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229259" y="1744257"/>
            <a:ext cx="795528" cy="2377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7" name="Right Brace 76"/>
          <p:cNvSpPr/>
          <p:nvPr/>
        </p:nvSpPr>
        <p:spPr>
          <a:xfrm rot="10800000">
            <a:off x="3150644" y="1508789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33044" y="1506512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28860" y="1702574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66824" y="1506514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1482" y="1712586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06417" y="2819373"/>
            <a:ext cx="795528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486005" y="2976924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153868" y="2819372"/>
            <a:ext cx="237745" cy="6583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227712" y="2820491"/>
            <a:ext cx="795528" cy="2377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82177" y="2546270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119912" y="2935124"/>
            <a:ext cx="328530" cy="324616"/>
            <a:chOff x="2479930" y="2765097"/>
            <a:chExt cx="328530" cy="324616"/>
          </a:xfrm>
        </p:grpSpPr>
        <p:sp>
          <p:nvSpPr>
            <p:cNvPr id="88" name="TextBox 87"/>
            <p:cNvSpPr txBox="1"/>
            <p:nvPr/>
          </p:nvSpPr>
          <p:spPr>
            <a:xfrm>
              <a:off x="2479930" y="2843492"/>
              <a:ext cx="328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499645" y="2765097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3227712" y="2820491"/>
            <a:ext cx="265176" cy="2377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491989" y="2820491"/>
            <a:ext cx="265176" cy="2377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08351" y="2819372"/>
            <a:ext cx="265176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73527" y="2819372"/>
            <a:ext cx="265176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217695" y="281201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9309" y="2998307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ight Brace 95"/>
          <p:cNvSpPr/>
          <p:nvPr/>
        </p:nvSpPr>
        <p:spPr>
          <a:xfrm rot="16200000">
            <a:off x="616314" y="2634841"/>
            <a:ext cx="54866" cy="25832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/>
          <p:cNvSpPr/>
          <p:nvPr/>
        </p:nvSpPr>
        <p:spPr>
          <a:xfrm rot="5400000">
            <a:off x="1208807" y="5561636"/>
            <a:ext cx="54866" cy="18078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3054096" y="3665506"/>
            <a:ext cx="304260" cy="327936"/>
            <a:chOff x="3769978" y="3815082"/>
            <a:chExt cx="304260" cy="327936"/>
          </a:xfrm>
        </p:grpSpPr>
        <p:sp>
          <p:nvSpPr>
            <p:cNvPr id="99" name="TextBox 98"/>
            <p:cNvSpPr txBox="1"/>
            <p:nvPr/>
          </p:nvSpPr>
          <p:spPr>
            <a:xfrm>
              <a:off x="3769978" y="3896797"/>
              <a:ext cx="304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877350" y="4550832"/>
            <a:ext cx="330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2306539" y="3648207"/>
            <a:ext cx="328530" cy="327936"/>
            <a:chOff x="3769977" y="3815082"/>
            <a:chExt cx="328530" cy="327936"/>
          </a:xfrm>
        </p:grpSpPr>
        <p:sp>
          <p:nvSpPr>
            <p:cNvPr id="103" name="TextBox 102"/>
            <p:cNvSpPr txBox="1"/>
            <p:nvPr/>
          </p:nvSpPr>
          <p:spPr>
            <a:xfrm>
              <a:off x="3769977" y="3896797"/>
              <a:ext cx="328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60648" y="6175262"/>
            <a:ext cx="956989" cy="746540"/>
            <a:chOff x="504560" y="5339720"/>
            <a:chExt cx="956989" cy="746540"/>
          </a:xfrm>
        </p:grpSpPr>
        <p:sp>
          <p:nvSpPr>
            <p:cNvPr id="106" name="Rectangle 105"/>
            <p:cNvSpPr/>
            <p:nvPr/>
          </p:nvSpPr>
          <p:spPr>
            <a:xfrm>
              <a:off x="504561" y="5550408"/>
              <a:ext cx="150338" cy="72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7278" y="5472967"/>
              <a:ext cx="5854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L3 cache</a:t>
              </a:r>
              <a:endParaRPr lang="en-US" sz="9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04561" y="5678424"/>
              <a:ext cx="150338" cy="72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4560" y="5806440"/>
              <a:ext cx="150338" cy="72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17190" y="5599384"/>
              <a:ext cx="5854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L2 cache</a:t>
              </a:r>
              <a:endParaRPr lang="en-US" sz="9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7278" y="5729992"/>
              <a:ext cx="5854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L1 cache</a:t>
              </a:r>
              <a:endParaRPr lang="en-US" sz="9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04560" y="5934456"/>
              <a:ext cx="150338" cy="72777"/>
            </a:xfrm>
            <a:prstGeom prst="rect">
              <a:avLst/>
            </a:prstGeom>
            <a:solidFill>
              <a:srgbClr val="A3D26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18609" y="5855428"/>
              <a:ext cx="5902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registers</a:t>
              </a:r>
              <a:endParaRPr lang="en-US" sz="9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04560" y="5418748"/>
              <a:ext cx="150338" cy="7277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8048" y="5339720"/>
              <a:ext cx="8435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main memory</a:t>
              </a:r>
              <a:endParaRPr lang="en-US" sz="9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210364" y="3990086"/>
            <a:ext cx="548640" cy="152400"/>
            <a:chOff x="1860667" y="4436838"/>
            <a:chExt cx="548640" cy="1524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17" name="Rectangle 116"/>
            <p:cNvSpPr>
              <a:spLocks/>
            </p:cNvSpPr>
            <p:nvPr/>
          </p:nvSpPr>
          <p:spPr>
            <a:xfrm>
              <a:off x="1860667" y="4436838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907577" y="4456936"/>
              <a:ext cx="454819" cy="112204"/>
              <a:chOff x="2833085" y="4874324"/>
              <a:chExt cx="454819" cy="112204"/>
            </a:xfrm>
            <a:grpFill/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up 131"/>
          <p:cNvGrpSpPr/>
          <p:nvPr/>
        </p:nvGrpSpPr>
        <p:grpSpPr>
          <a:xfrm>
            <a:off x="2210627" y="4142486"/>
            <a:ext cx="548640" cy="152400"/>
            <a:chOff x="2496660" y="4518274"/>
            <a:chExt cx="548640" cy="1524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33" name="Rectangle 132"/>
            <p:cNvSpPr>
              <a:spLocks/>
            </p:cNvSpPr>
            <p:nvPr/>
          </p:nvSpPr>
          <p:spPr>
            <a:xfrm>
              <a:off x="2496660" y="4518274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2543570" y="4538372"/>
              <a:ext cx="454819" cy="112204"/>
              <a:chOff x="2833085" y="4874324"/>
              <a:chExt cx="454819" cy="112204"/>
            </a:xfrm>
            <a:grpFill/>
          </p:grpSpPr>
          <p:cxnSp>
            <p:nvCxnSpPr>
              <p:cNvPr id="135" name="Straight Arrow Connector 134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210364" y="4294886"/>
            <a:ext cx="548640" cy="152400"/>
            <a:chOff x="1860667" y="4741638"/>
            <a:chExt cx="548640" cy="1524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49" name="Rectangle 148"/>
            <p:cNvSpPr>
              <a:spLocks/>
            </p:cNvSpPr>
            <p:nvPr/>
          </p:nvSpPr>
          <p:spPr>
            <a:xfrm>
              <a:off x="1860667" y="4741638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1907577" y="4761736"/>
              <a:ext cx="454819" cy="112204"/>
              <a:chOff x="2833085" y="4874324"/>
              <a:chExt cx="454819" cy="112204"/>
            </a:xfrm>
            <a:grpFill/>
          </p:grpSpPr>
          <p:cxnSp>
            <p:nvCxnSpPr>
              <p:cNvPr id="151" name="Straight Arrow Connector 150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/>
          <p:cNvGrpSpPr/>
          <p:nvPr/>
        </p:nvGrpSpPr>
        <p:grpSpPr>
          <a:xfrm>
            <a:off x="2210364" y="4447605"/>
            <a:ext cx="548640" cy="152400"/>
            <a:chOff x="1860667" y="4894357"/>
            <a:chExt cx="548640" cy="1524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65" name="Rectangle 164"/>
            <p:cNvSpPr>
              <a:spLocks/>
            </p:cNvSpPr>
            <p:nvPr/>
          </p:nvSpPr>
          <p:spPr>
            <a:xfrm>
              <a:off x="1860667" y="4894357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1907577" y="4914455"/>
              <a:ext cx="454819" cy="112204"/>
              <a:chOff x="2833085" y="4874324"/>
              <a:chExt cx="454819" cy="112204"/>
            </a:xfrm>
            <a:grpFill/>
          </p:grpSpPr>
          <p:cxnSp>
            <p:nvCxnSpPr>
              <p:cNvPr id="167" name="Straight Arrow Connector 166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Group 179"/>
          <p:cNvGrpSpPr/>
          <p:nvPr/>
        </p:nvGrpSpPr>
        <p:grpSpPr>
          <a:xfrm>
            <a:off x="2210632" y="4600005"/>
            <a:ext cx="548640" cy="152400"/>
            <a:chOff x="2591858" y="4972588"/>
            <a:chExt cx="548640" cy="1524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1" name="Rectangle 180"/>
            <p:cNvSpPr>
              <a:spLocks/>
            </p:cNvSpPr>
            <p:nvPr/>
          </p:nvSpPr>
          <p:spPr>
            <a:xfrm>
              <a:off x="2591858" y="4972588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2638768" y="4992686"/>
              <a:ext cx="454819" cy="112204"/>
              <a:chOff x="2833085" y="4874324"/>
              <a:chExt cx="454819" cy="112204"/>
            </a:xfrm>
            <a:grpFill/>
          </p:grpSpPr>
          <p:cxnSp>
            <p:nvCxnSpPr>
              <p:cNvPr id="183" name="Straight Arrow Connector 182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6" name="Group 195"/>
          <p:cNvGrpSpPr/>
          <p:nvPr/>
        </p:nvGrpSpPr>
        <p:grpSpPr>
          <a:xfrm>
            <a:off x="2210364" y="4752405"/>
            <a:ext cx="548640" cy="152400"/>
            <a:chOff x="2726013" y="5349081"/>
            <a:chExt cx="548640" cy="1524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97" name="Rectangle 196"/>
            <p:cNvSpPr>
              <a:spLocks/>
            </p:cNvSpPr>
            <p:nvPr/>
          </p:nvSpPr>
          <p:spPr>
            <a:xfrm>
              <a:off x="2726013" y="5349081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2772923" y="5369179"/>
              <a:ext cx="454819" cy="112204"/>
              <a:chOff x="2833085" y="4874324"/>
              <a:chExt cx="454819" cy="112204"/>
            </a:xfrm>
            <a:grpFill/>
          </p:grpSpPr>
          <p:cxnSp>
            <p:nvCxnSpPr>
              <p:cNvPr id="199" name="Straight Arrow Connector 198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2" name="Group 211"/>
          <p:cNvGrpSpPr/>
          <p:nvPr/>
        </p:nvGrpSpPr>
        <p:grpSpPr>
          <a:xfrm>
            <a:off x="2210632" y="4904805"/>
            <a:ext cx="548640" cy="152400"/>
            <a:chOff x="2726013" y="5349081"/>
            <a:chExt cx="548640" cy="1524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13" name="Rectangle 212"/>
            <p:cNvSpPr>
              <a:spLocks/>
            </p:cNvSpPr>
            <p:nvPr/>
          </p:nvSpPr>
          <p:spPr>
            <a:xfrm>
              <a:off x="2726013" y="5349081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2772923" y="5369179"/>
              <a:ext cx="454819" cy="112204"/>
              <a:chOff x="2833085" y="4874324"/>
              <a:chExt cx="454819" cy="112204"/>
            </a:xfrm>
            <a:grpFill/>
          </p:grpSpPr>
          <p:cxnSp>
            <p:nvCxnSpPr>
              <p:cNvPr id="215" name="Straight Arrow Connector 214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8" name="Group 227"/>
          <p:cNvGrpSpPr/>
          <p:nvPr/>
        </p:nvGrpSpPr>
        <p:grpSpPr>
          <a:xfrm>
            <a:off x="1134608" y="3990086"/>
            <a:ext cx="557784" cy="1069276"/>
            <a:chOff x="499720" y="3711485"/>
            <a:chExt cx="557784" cy="1069276"/>
          </a:xfrm>
        </p:grpSpPr>
        <p:sp>
          <p:nvSpPr>
            <p:cNvPr id="229" name="Rectangle 228"/>
            <p:cNvSpPr/>
            <p:nvPr/>
          </p:nvSpPr>
          <p:spPr>
            <a:xfrm>
              <a:off x="499720" y="3711485"/>
              <a:ext cx="557784" cy="10692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>
              <a:spLocks/>
            </p:cNvSpPr>
            <p:nvPr/>
          </p:nvSpPr>
          <p:spPr>
            <a:xfrm>
              <a:off x="504292" y="3713642"/>
              <a:ext cx="548640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>
              <a:spLocks/>
            </p:cNvSpPr>
            <p:nvPr/>
          </p:nvSpPr>
          <p:spPr>
            <a:xfrm>
              <a:off x="504555" y="3866042"/>
              <a:ext cx="548640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>
              <a:spLocks/>
            </p:cNvSpPr>
            <p:nvPr/>
          </p:nvSpPr>
          <p:spPr>
            <a:xfrm>
              <a:off x="504292" y="4018442"/>
              <a:ext cx="548640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>
              <a:spLocks/>
            </p:cNvSpPr>
            <p:nvPr/>
          </p:nvSpPr>
          <p:spPr>
            <a:xfrm>
              <a:off x="504292" y="4171161"/>
              <a:ext cx="548640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>
              <a:spLocks/>
            </p:cNvSpPr>
            <p:nvPr/>
          </p:nvSpPr>
          <p:spPr>
            <a:xfrm>
              <a:off x="504560" y="4323561"/>
              <a:ext cx="548640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>
              <a:spLocks/>
            </p:cNvSpPr>
            <p:nvPr/>
          </p:nvSpPr>
          <p:spPr>
            <a:xfrm>
              <a:off x="504292" y="4475961"/>
              <a:ext cx="548640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>
              <a:spLocks/>
            </p:cNvSpPr>
            <p:nvPr/>
          </p:nvSpPr>
          <p:spPr>
            <a:xfrm>
              <a:off x="504560" y="4628361"/>
              <a:ext cx="548640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1713953" y="4294223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238" name="TextBox 237"/>
          <p:cNvSpPr txBox="1"/>
          <p:nvPr/>
        </p:nvSpPr>
        <p:spPr>
          <a:xfrm>
            <a:off x="1883950" y="3951018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Right Brace 238"/>
          <p:cNvSpPr/>
          <p:nvPr/>
        </p:nvSpPr>
        <p:spPr>
          <a:xfrm rot="5400000">
            <a:off x="2992072" y="4489978"/>
            <a:ext cx="54866" cy="17621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ight Brace 239"/>
          <p:cNvSpPr/>
          <p:nvPr/>
        </p:nvSpPr>
        <p:spPr>
          <a:xfrm rot="10800000">
            <a:off x="2119036" y="3988886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814967" y="3975197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ight Brace 241"/>
          <p:cNvSpPr/>
          <p:nvPr/>
        </p:nvSpPr>
        <p:spPr>
          <a:xfrm rot="10800000">
            <a:off x="1050051" y="3989201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/>
          <p:cNvSpPr txBox="1"/>
          <p:nvPr/>
        </p:nvSpPr>
        <p:spPr>
          <a:xfrm>
            <a:off x="1269199" y="3729861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2931842" y="5443410"/>
            <a:ext cx="526144" cy="530352"/>
            <a:chOff x="2586055" y="4114207"/>
            <a:chExt cx="526144" cy="530352"/>
          </a:xfrm>
        </p:grpSpPr>
        <p:sp>
          <p:nvSpPr>
            <p:cNvPr id="245" name="Rectangle 244"/>
            <p:cNvSpPr>
              <a:spLocks/>
            </p:cNvSpPr>
            <p:nvPr/>
          </p:nvSpPr>
          <p:spPr>
            <a:xfrm>
              <a:off x="2586055" y="4114207"/>
              <a:ext cx="526144" cy="530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759306" y="4114207"/>
              <a:ext cx="173736" cy="5303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933042" y="4114207"/>
              <a:ext cx="173736" cy="5303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587533" y="4114207"/>
              <a:ext cx="171773" cy="5303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9" name="Group 248"/>
            <p:cNvGrpSpPr/>
            <p:nvPr/>
          </p:nvGrpSpPr>
          <p:grpSpPr>
            <a:xfrm>
              <a:off x="2622903" y="4153195"/>
              <a:ext cx="109728" cy="440213"/>
              <a:chOff x="2739147" y="3155891"/>
              <a:chExt cx="109728" cy="440213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 249"/>
            <p:cNvGrpSpPr/>
            <p:nvPr/>
          </p:nvGrpSpPr>
          <p:grpSpPr>
            <a:xfrm>
              <a:off x="2793912" y="4155338"/>
              <a:ext cx="109728" cy="440213"/>
              <a:chOff x="2739147" y="3155891"/>
              <a:chExt cx="109728" cy="440213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/>
            <p:cNvGrpSpPr/>
            <p:nvPr/>
          </p:nvGrpSpPr>
          <p:grpSpPr>
            <a:xfrm>
              <a:off x="2969149" y="4155377"/>
              <a:ext cx="109728" cy="440213"/>
              <a:chOff x="2739147" y="3155891"/>
              <a:chExt cx="109728" cy="440213"/>
            </a:xfrm>
          </p:grpSpPr>
          <p:cxnSp>
            <p:nvCxnSpPr>
              <p:cNvPr id="252" name="Straight Connector 251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3" name="Group 292"/>
          <p:cNvGrpSpPr/>
          <p:nvPr/>
        </p:nvGrpSpPr>
        <p:grpSpPr>
          <a:xfrm>
            <a:off x="2212848" y="5441250"/>
            <a:ext cx="548640" cy="152400"/>
            <a:chOff x="1860667" y="4436838"/>
            <a:chExt cx="548640" cy="152400"/>
          </a:xfrm>
        </p:grpSpPr>
        <p:sp>
          <p:nvSpPr>
            <p:cNvPr id="294" name="Rectangle 293"/>
            <p:cNvSpPr>
              <a:spLocks/>
            </p:cNvSpPr>
            <p:nvPr/>
          </p:nvSpPr>
          <p:spPr>
            <a:xfrm>
              <a:off x="1860667" y="4436838"/>
              <a:ext cx="548640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5" name="Group 294"/>
            <p:cNvGrpSpPr/>
            <p:nvPr/>
          </p:nvGrpSpPr>
          <p:grpSpPr>
            <a:xfrm>
              <a:off x="1907577" y="4456936"/>
              <a:ext cx="454819" cy="112204"/>
              <a:chOff x="2833085" y="4874324"/>
              <a:chExt cx="454819" cy="112204"/>
            </a:xfrm>
          </p:grpSpPr>
          <p:cxnSp>
            <p:nvCxnSpPr>
              <p:cNvPr id="296" name="Straight Arrow Connector 295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9" name="TextBox 308"/>
          <p:cNvSpPr txBox="1"/>
          <p:nvPr/>
        </p:nvSpPr>
        <p:spPr>
          <a:xfrm>
            <a:off x="1713953" y="5592068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313" name="TextBox 312"/>
          <p:cNvSpPr txBox="1"/>
          <p:nvPr/>
        </p:nvSpPr>
        <p:spPr>
          <a:xfrm>
            <a:off x="820511" y="5427244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Right Brace 313"/>
          <p:cNvSpPr/>
          <p:nvPr/>
        </p:nvSpPr>
        <p:spPr>
          <a:xfrm rot="10800000">
            <a:off x="1055595" y="5441248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5" name="Group 314"/>
          <p:cNvGrpSpPr/>
          <p:nvPr/>
        </p:nvGrpSpPr>
        <p:grpSpPr>
          <a:xfrm>
            <a:off x="1143752" y="5439631"/>
            <a:ext cx="548640" cy="153033"/>
            <a:chOff x="525952" y="5048022"/>
            <a:chExt cx="548640" cy="153033"/>
          </a:xfrm>
        </p:grpSpPr>
        <p:sp>
          <p:nvSpPr>
            <p:cNvPr id="316" name="Rectangle 315"/>
            <p:cNvSpPr>
              <a:spLocks/>
            </p:cNvSpPr>
            <p:nvPr/>
          </p:nvSpPr>
          <p:spPr>
            <a:xfrm>
              <a:off x="525952" y="5048655"/>
              <a:ext cx="548640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>
              <a:spLocks/>
            </p:cNvSpPr>
            <p:nvPr/>
          </p:nvSpPr>
          <p:spPr>
            <a:xfrm>
              <a:off x="525952" y="5048022"/>
              <a:ext cx="182880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>
              <a:spLocks/>
            </p:cNvSpPr>
            <p:nvPr/>
          </p:nvSpPr>
          <p:spPr>
            <a:xfrm>
              <a:off x="709498" y="5048022"/>
              <a:ext cx="182880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9" name="Right Brace 318"/>
          <p:cNvSpPr/>
          <p:nvPr/>
        </p:nvSpPr>
        <p:spPr>
          <a:xfrm rot="5400000">
            <a:off x="2453944" y="5385344"/>
            <a:ext cx="62700" cy="53953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2343837" y="5645849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114020" y="6270016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719033" y="6430127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323" name="Rectangle 322"/>
          <p:cNvSpPr>
            <a:spLocks/>
          </p:cNvSpPr>
          <p:nvPr/>
        </p:nvSpPr>
        <p:spPr>
          <a:xfrm>
            <a:off x="1524470" y="6353927"/>
            <a:ext cx="171773" cy="152400"/>
          </a:xfrm>
          <a:prstGeom prst="rect">
            <a:avLst/>
          </a:prstGeom>
          <a:solidFill>
            <a:srgbClr val="A3D26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292" name="Group 291"/>
          <p:cNvGrpSpPr/>
          <p:nvPr/>
        </p:nvGrpSpPr>
        <p:grpSpPr>
          <a:xfrm>
            <a:off x="2212848" y="6353927"/>
            <a:ext cx="557014" cy="152400"/>
            <a:chOff x="2211244" y="6353927"/>
            <a:chExt cx="557014" cy="152400"/>
          </a:xfrm>
        </p:grpSpPr>
        <p:sp>
          <p:nvSpPr>
            <p:cNvPr id="324" name="Rectangle 323"/>
            <p:cNvSpPr>
              <a:spLocks/>
            </p:cNvSpPr>
            <p:nvPr/>
          </p:nvSpPr>
          <p:spPr>
            <a:xfrm>
              <a:off x="2211244" y="6353927"/>
              <a:ext cx="557014" cy="152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>
              <a:spLocks/>
            </p:cNvSpPr>
            <p:nvPr/>
          </p:nvSpPr>
          <p:spPr>
            <a:xfrm>
              <a:off x="2211244" y="6353927"/>
              <a:ext cx="46910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>
              <a:spLocks/>
            </p:cNvSpPr>
            <p:nvPr/>
          </p:nvSpPr>
          <p:spPr>
            <a:xfrm>
              <a:off x="2720832" y="6353927"/>
              <a:ext cx="46910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>
              <a:spLocks/>
            </p:cNvSpPr>
            <p:nvPr/>
          </p:nvSpPr>
          <p:spPr>
            <a:xfrm>
              <a:off x="2674982" y="6353927"/>
              <a:ext cx="46910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>
              <a:spLocks/>
            </p:cNvSpPr>
            <p:nvPr/>
          </p:nvSpPr>
          <p:spPr>
            <a:xfrm>
              <a:off x="2257157" y="6353927"/>
              <a:ext cx="46910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>
              <a:spLocks/>
            </p:cNvSpPr>
            <p:nvPr/>
          </p:nvSpPr>
          <p:spPr>
            <a:xfrm>
              <a:off x="2304425" y="6353927"/>
              <a:ext cx="46910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>
              <a:spLocks/>
            </p:cNvSpPr>
            <p:nvPr/>
          </p:nvSpPr>
          <p:spPr>
            <a:xfrm>
              <a:off x="2351335" y="6353927"/>
              <a:ext cx="46910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>
              <a:spLocks/>
            </p:cNvSpPr>
            <p:nvPr/>
          </p:nvSpPr>
          <p:spPr>
            <a:xfrm>
              <a:off x="2396770" y="6353927"/>
              <a:ext cx="46910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>
              <a:spLocks/>
            </p:cNvSpPr>
            <p:nvPr/>
          </p:nvSpPr>
          <p:spPr>
            <a:xfrm>
              <a:off x="2443680" y="6353927"/>
              <a:ext cx="46910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>
              <a:spLocks/>
            </p:cNvSpPr>
            <p:nvPr/>
          </p:nvSpPr>
          <p:spPr>
            <a:xfrm>
              <a:off x="2488653" y="6353927"/>
              <a:ext cx="46910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>
              <a:spLocks/>
            </p:cNvSpPr>
            <p:nvPr/>
          </p:nvSpPr>
          <p:spPr>
            <a:xfrm>
              <a:off x="2535563" y="6353927"/>
              <a:ext cx="46910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>
              <a:spLocks/>
            </p:cNvSpPr>
            <p:nvPr/>
          </p:nvSpPr>
          <p:spPr>
            <a:xfrm>
              <a:off x="2629383" y="6353927"/>
              <a:ext cx="46910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>
              <a:spLocks/>
            </p:cNvSpPr>
            <p:nvPr/>
          </p:nvSpPr>
          <p:spPr>
            <a:xfrm>
              <a:off x="2582473" y="6353927"/>
              <a:ext cx="46910" cy="152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337" name="Rectangle 336"/>
          <p:cNvSpPr>
            <a:spLocks/>
          </p:cNvSpPr>
          <p:nvPr/>
        </p:nvSpPr>
        <p:spPr>
          <a:xfrm>
            <a:off x="2928127" y="6353927"/>
            <a:ext cx="171773" cy="46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38" name="Right Brace 337"/>
          <p:cNvSpPr/>
          <p:nvPr/>
        </p:nvSpPr>
        <p:spPr>
          <a:xfrm rot="5400000">
            <a:off x="2207941" y="6539594"/>
            <a:ext cx="54866" cy="4571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ight Brace 338"/>
          <p:cNvSpPr/>
          <p:nvPr/>
        </p:nvSpPr>
        <p:spPr>
          <a:xfrm>
            <a:off x="3125419" y="6359044"/>
            <a:ext cx="54866" cy="4571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2113804" y="6566398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Rectangle 340"/>
          <p:cNvSpPr>
            <a:spLocks/>
          </p:cNvSpPr>
          <p:nvPr/>
        </p:nvSpPr>
        <p:spPr>
          <a:xfrm>
            <a:off x="2928126" y="6400648"/>
            <a:ext cx="171773" cy="46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>
            <a:spLocks/>
          </p:cNvSpPr>
          <p:nvPr/>
        </p:nvSpPr>
        <p:spPr>
          <a:xfrm>
            <a:off x="2928125" y="6446229"/>
            <a:ext cx="171773" cy="46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>
            <a:spLocks/>
          </p:cNvSpPr>
          <p:nvPr/>
        </p:nvSpPr>
        <p:spPr>
          <a:xfrm>
            <a:off x="2928124" y="6492328"/>
            <a:ext cx="171773" cy="46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>
            <a:spLocks/>
          </p:cNvSpPr>
          <p:nvPr/>
        </p:nvSpPr>
        <p:spPr>
          <a:xfrm>
            <a:off x="2928127" y="6538427"/>
            <a:ext cx="171773" cy="46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>
            <a:spLocks/>
          </p:cNvSpPr>
          <p:nvPr/>
        </p:nvSpPr>
        <p:spPr>
          <a:xfrm>
            <a:off x="2928123" y="6584526"/>
            <a:ext cx="171773" cy="46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>
            <a:spLocks/>
          </p:cNvSpPr>
          <p:nvPr/>
        </p:nvSpPr>
        <p:spPr>
          <a:xfrm>
            <a:off x="2928122" y="6677082"/>
            <a:ext cx="171773" cy="46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>
            <a:spLocks/>
          </p:cNvSpPr>
          <p:nvPr/>
        </p:nvSpPr>
        <p:spPr>
          <a:xfrm>
            <a:off x="2928127" y="6630625"/>
            <a:ext cx="171773" cy="46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>
            <a:spLocks/>
          </p:cNvSpPr>
          <p:nvPr/>
        </p:nvSpPr>
        <p:spPr>
          <a:xfrm>
            <a:off x="2928127" y="6723181"/>
            <a:ext cx="171773" cy="46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>
            <a:spLocks/>
          </p:cNvSpPr>
          <p:nvPr/>
        </p:nvSpPr>
        <p:spPr>
          <a:xfrm>
            <a:off x="2928127" y="6769280"/>
            <a:ext cx="171773" cy="46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>
            <a:spLocks/>
          </p:cNvSpPr>
          <p:nvPr/>
        </p:nvSpPr>
        <p:spPr>
          <a:xfrm>
            <a:off x="2928127" y="6815379"/>
            <a:ext cx="171773" cy="46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52" name="TextBox 351"/>
          <p:cNvSpPr txBox="1"/>
          <p:nvPr/>
        </p:nvSpPr>
        <p:spPr>
          <a:xfrm>
            <a:off x="3487106" y="4144643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Right Brace 352"/>
          <p:cNvSpPr/>
          <p:nvPr/>
        </p:nvSpPr>
        <p:spPr>
          <a:xfrm>
            <a:off x="3489086" y="3990091"/>
            <a:ext cx="54864" cy="53035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4" name="Group 353"/>
          <p:cNvGrpSpPr/>
          <p:nvPr/>
        </p:nvGrpSpPr>
        <p:grpSpPr>
          <a:xfrm>
            <a:off x="1874520" y="2140731"/>
            <a:ext cx="990967" cy="327831"/>
            <a:chOff x="4212200" y="3040595"/>
            <a:chExt cx="990967" cy="327831"/>
          </a:xfrm>
        </p:grpSpPr>
        <p:sp>
          <p:nvSpPr>
            <p:cNvPr id="355" name="TextBox 354"/>
            <p:cNvSpPr txBox="1"/>
            <p:nvPr/>
          </p:nvSpPr>
          <p:spPr>
            <a:xfrm>
              <a:off x="4212200" y="3122205"/>
              <a:ext cx="9909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4876800" y="3040595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2999232" y="3244528"/>
            <a:ext cx="912891" cy="329003"/>
            <a:chOff x="3114037" y="3161131"/>
            <a:chExt cx="912891" cy="329003"/>
          </a:xfrm>
        </p:grpSpPr>
        <p:sp>
          <p:nvSpPr>
            <p:cNvPr id="358" name="TextBox 357"/>
            <p:cNvSpPr txBox="1"/>
            <p:nvPr/>
          </p:nvSpPr>
          <p:spPr>
            <a:xfrm>
              <a:off x="3114037" y="3243913"/>
              <a:ext cx="912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3752648" y="3161131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0" name="TextBox 359"/>
          <p:cNvSpPr txBox="1"/>
          <p:nvPr/>
        </p:nvSpPr>
        <p:spPr>
          <a:xfrm>
            <a:off x="2126491" y="1238142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Right Brace 360"/>
          <p:cNvSpPr/>
          <p:nvPr/>
        </p:nvSpPr>
        <p:spPr>
          <a:xfrm rot="16200000">
            <a:off x="2256770" y="1336451"/>
            <a:ext cx="54866" cy="234273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TextBox 361"/>
          <p:cNvSpPr txBox="1"/>
          <p:nvPr/>
        </p:nvSpPr>
        <p:spPr>
          <a:xfrm>
            <a:off x="3208682" y="3100785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Right Brace 362"/>
          <p:cNvSpPr/>
          <p:nvPr/>
        </p:nvSpPr>
        <p:spPr>
          <a:xfrm rot="5400000">
            <a:off x="3333010" y="2989152"/>
            <a:ext cx="51606" cy="25765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5" name="Group 384"/>
          <p:cNvGrpSpPr/>
          <p:nvPr/>
        </p:nvGrpSpPr>
        <p:grpSpPr>
          <a:xfrm>
            <a:off x="238534" y="5998464"/>
            <a:ext cx="4206240" cy="1008568"/>
            <a:chOff x="238534" y="5998463"/>
            <a:chExt cx="4206240" cy="1008568"/>
          </a:xfrm>
        </p:grpSpPr>
        <p:sp>
          <p:nvSpPr>
            <p:cNvPr id="413" name="Rounded Rectangle 412"/>
            <p:cNvSpPr/>
            <p:nvPr/>
          </p:nvSpPr>
          <p:spPr>
            <a:xfrm>
              <a:off x="238534" y="6126161"/>
              <a:ext cx="4206240" cy="880870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888270" y="5998463"/>
              <a:ext cx="793659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micro-kernel</a:t>
              </a:r>
              <a:endParaRPr lang="en-US" sz="900" dirty="0"/>
            </a:p>
          </p:txBody>
        </p:sp>
      </p:grpSp>
      <p:sp>
        <p:nvSpPr>
          <p:cNvPr id="311" name="Up-Down Arrow 310"/>
          <p:cNvSpPr/>
          <p:nvPr/>
        </p:nvSpPr>
        <p:spPr>
          <a:xfrm>
            <a:off x="1544974" y="5649163"/>
            <a:ext cx="130764" cy="653396"/>
          </a:xfrm>
          <a:prstGeom prst="upDownArrow">
            <a:avLst>
              <a:gd name="adj1" fmla="val 46355"/>
              <a:gd name="adj2" fmla="val 50000"/>
            </a:avLst>
          </a:prstGeom>
          <a:gradFill>
            <a:gsLst>
              <a:gs pos="0">
                <a:srgbClr val="A3D26A">
                  <a:lumMod val="97000"/>
                </a:srgbClr>
              </a:gs>
              <a:gs pos="95000">
                <a:schemeClr val="bg1"/>
              </a:gs>
              <a:gs pos="100000">
                <a:schemeClr val="bg1"/>
              </a:gs>
            </a:gsLst>
            <a:path path="circle">
              <a:fillToRect t="100000" r="100000"/>
            </a:path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5" name="Group 414"/>
          <p:cNvGrpSpPr/>
          <p:nvPr/>
        </p:nvGrpSpPr>
        <p:grpSpPr>
          <a:xfrm>
            <a:off x="197259" y="5129784"/>
            <a:ext cx="4288536" cy="1911096"/>
            <a:chOff x="197259" y="5129784"/>
            <a:chExt cx="4288536" cy="1911096"/>
          </a:xfrm>
        </p:grpSpPr>
        <p:sp>
          <p:nvSpPr>
            <p:cNvPr id="416" name="Rounded Rectangle 415"/>
            <p:cNvSpPr/>
            <p:nvPr/>
          </p:nvSpPr>
          <p:spPr>
            <a:xfrm>
              <a:off x="197259" y="5248656"/>
              <a:ext cx="4288536" cy="1792224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2868713" y="5129784"/>
              <a:ext cx="152072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1</a:t>
              </a:r>
              <a:r>
                <a:rPr lang="en-US" sz="900" baseline="30000" dirty="0" smtClean="0"/>
                <a:t>st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382" name="Down Arrow 381"/>
          <p:cNvSpPr/>
          <p:nvPr/>
        </p:nvSpPr>
        <p:spPr>
          <a:xfrm>
            <a:off x="2408237" y="5120640"/>
            <a:ext cx="134618" cy="274320"/>
          </a:xfrm>
          <a:prstGeom prst="downArrow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6000">
                <a:schemeClr val="accent1"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8" name="Group 417"/>
          <p:cNvGrpSpPr/>
          <p:nvPr/>
        </p:nvGrpSpPr>
        <p:grpSpPr>
          <a:xfrm>
            <a:off x="153893" y="3533130"/>
            <a:ext cx="4370832" cy="3539031"/>
            <a:chOff x="153893" y="3533130"/>
            <a:chExt cx="4370832" cy="3539031"/>
          </a:xfrm>
        </p:grpSpPr>
        <p:sp>
          <p:nvSpPr>
            <p:cNvPr id="419" name="Rounded Rectangle 418"/>
            <p:cNvSpPr/>
            <p:nvPr/>
          </p:nvSpPr>
          <p:spPr>
            <a:xfrm>
              <a:off x="153893" y="3648206"/>
              <a:ext cx="4370832" cy="3423955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298946" y="3533130"/>
              <a:ext cx="1546053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2</a:t>
              </a:r>
              <a:r>
                <a:rPr lang="en-US" sz="900" baseline="30000" dirty="0" smtClean="0"/>
                <a:t>nd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364" name="Bent Arrow 363"/>
          <p:cNvSpPr/>
          <p:nvPr/>
        </p:nvSpPr>
        <p:spPr>
          <a:xfrm rot="5400000" flipV="1">
            <a:off x="2535204" y="3282696"/>
            <a:ext cx="1014984" cy="268766"/>
          </a:xfrm>
          <a:prstGeom prst="bentArrow">
            <a:avLst>
              <a:gd name="adj1" fmla="val 22506"/>
              <a:gd name="adj2" fmla="val 28707"/>
              <a:gd name="adj3" fmla="val 27907"/>
              <a:gd name="adj4" fmla="val 51011"/>
            </a:avLst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95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1" name="Group 420"/>
          <p:cNvGrpSpPr/>
          <p:nvPr/>
        </p:nvGrpSpPr>
        <p:grpSpPr>
          <a:xfrm>
            <a:off x="108173" y="2423160"/>
            <a:ext cx="4453128" cy="4693601"/>
            <a:chOff x="108173" y="2423160"/>
            <a:chExt cx="4453128" cy="4693601"/>
          </a:xfrm>
        </p:grpSpPr>
        <p:sp>
          <p:nvSpPr>
            <p:cNvPr id="422" name="Rounded Rectangle 421"/>
            <p:cNvSpPr/>
            <p:nvPr/>
          </p:nvSpPr>
          <p:spPr>
            <a:xfrm>
              <a:off x="108173" y="2544762"/>
              <a:ext cx="4453128" cy="4571999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2864366" y="2423160"/>
              <a:ext cx="1525071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3</a:t>
              </a:r>
              <a:r>
                <a:rPr lang="en-US" sz="900" baseline="30000" dirty="0" smtClean="0"/>
                <a:t>rd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365" name="U-Turn Arrow 364"/>
          <p:cNvSpPr/>
          <p:nvPr/>
        </p:nvSpPr>
        <p:spPr>
          <a:xfrm rot="5400000" flipV="1">
            <a:off x="1486114" y="2365902"/>
            <a:ext cx="970117" cy="284741"/>
          </a:xfrm>
          <a:prstGeom prst="uturnArrow">
            <a:avLst>
              <a:gd name="adj1" fmla="val 22212"/>
              <a:gd name="adj2" fmla="val 25000"/>
              <a:gd name="adj3" fmla="val 25000"/>
              <a:gd name="adj4" fmla="val 41857"/>
              <a:gd name="adj5" fmla="val 100000"/>
            </a:avLst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85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4" name="Group 423"/>
          <p:cNvGrpSpPr/>
          <p:nvPr/>
        </p:nvGrpSpPr>
        <p:grpSpPr>
          <a:xfrm>
            <a:off x="62453" y="1124712"/>
            <a:ext cx="4535424" cy="6025896"/>
            <a:chOff x="62453" y="1124712"/>
            <a:chExt cx="4535424" cy="6025896"/>
          </a:xfrm>
        </p:grpSpPr>
        <p:sp>
          <p:nvSpPr>
            <p:cNvPr id="425" name="Rounded Rectangle 424"/>
            <p:cNvSpPr/>
            <p:nvPr/>
          </p:nvSpPr>
          <p:spPr>
            <a:xfrm>
              <a:off x="62453" y="1243584"/>
              <a:ext cx="4535424" cy="5907024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485608" y="1124712"/>
              <a:ext cx="1525072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4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26728" y="16303"/>
            <a:ext cx="4617720" cy="7183279"/>
            <a:chOff x="26728" y="16303"/>
            <a:chExt cx="4617720" cy="7183279"/>
          </a:xfrm>
        </p:grpSpPr>
        <p:sp>
          <p:nvSpPr>
            <p:cNvPr id="428" name="Rounded Rectangle 427"/>
            <p:cNvSpPr/>
            <p:nvPr/>
          </p:nvSpPr>
          <p:spPr>
            <a:xfrm>
              <a:off x="26728" y="138217"/>
              <a:ext cx="4617720" cy="7061365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1558348" y="16303"/>
              <a:ext cx="1525072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5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330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04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76</Words>
  <Application>Microsoft Office PowerPoint</Application>
  <PresentationFormat>Custom</PresentationFormat>
  <Paragraphs>51</Paragraphs>
  <Slides>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Field</dc:creator>
  <cp:lastModifiedBy>Field</cp:lastModifiedBy>
  <cp:revision>19</cp:revision>
  <dcterms:created xsi:type="dcterms:W3CDTF">2016-12-16T23:23:31Z</dcterms:created>
  <dcterms:modified xsi:type="dcterms:W3CDTF">2019-09-14T18:27:52Z</dcterms:modified>
</cp:coreProperties>
</file>