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451" autoAdjust="0"/>
  </p:normalViewPr>
  <p:slideViewPr>
    <p:cSldViewPr>
      <p:cViewPr>
        <p:scale>
          <a:sx n="75" d="100"/>
          <a:sy n="75" d="100"/>
        </p:scale>
        <p:origin x="-1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381000" y="3375420"/>
            <a:ext cx="8153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/>
              </a:rPr>
              <a:t>Kung Lao Team</a:t>
            </a:r>
            <a:endParaRPr lang="en-US" sz="3600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28600" y="3733800"/>
            <a:ext cx="8839200" cy="2677656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8229600" cy="1524000"/>
          </a:xfrm>
        </p:spPr>
        <p:txBody>
          <a:bodyPr/>
          <a:lstStyle/>
          <a:p>
            <a:r>
              <a:rPr lang="en-US" sz="5400" dirty="0" smtClean="0">
                <a:effectLst/>
              </a:rPr>
              <a:t>Console Tetris Game</a:t>
            </a:r>
            <a:endParaRPr lang="en-US" sz="5400" dirty="0"/>
          </a:p>
        </p:txBody>
      </p:sp>
      <p:pic>
        <p:nvPicPr>
          <p:cNvPr id="1028" name="Picture 4" descr="C:\Users\Martin\Desktop\nin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61354"/>
            <a:ext cx="3200400" cy="20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Участиници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90600" y="1295400"/>
            <a:ext cx="4267200" cy="5257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800" dirty="0" smtClean="0">
                <a:solidFill>
                  <a:schemeClr val="tx1"/>
                </a:solidFill>
              </a:rPr>
              <a:t>Име / </a:t>
            </a:r>
            <a:r>
              <a:rPr lang="bg-BG" sz="2800" dirty="0" smtClean="0">
                <a:solidFill>
                  <a:schemeClr val="tx1"/>
                </a:solidFill>
              </a:rPr>
              <a:t>Фамилия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2400" dirty="0" smtClean="0"/>
              <a:t>Александър Игнатов</a:t>
            </a:r>
            <a:r>
              <a:rPr lang="en-US" sz="2400" dirty="0" smtClean="0"/>
              <a:t>	</a:t>
            </a:r>
            <a:r>
              <a:rPr lang="en-US" sz="2400" dirty="0" smtClean="0"/>
              <a:t>-</a:t>
            </a:r>
          </a:p>
          <a:p>
            <a:pPr marL="0" indent="0">
              <a:buNone/>
            </a:pPr>
            <a:r>
              <a:rPr lang="bg-BG" sz="2400" dirty="0" smtClean="0"/>
              <a:t>Александър Павлов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Дамян </a:t>
            </a:r>
            <a:r>
              <a:rPr lang="bg-BG" sz="2400" dirty="0" smtClean="0"/>
              <a:t>Бешелиев</a:t>
            </a:r>
            <a:r>
              <a:rPr lang="en-US" sz="2400" dirty="0" smtClean="0"/>
              <a:t>		-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Димо Петров</a:t>
            </a:r>
            <a:r>
              <a:rPr lang="en-US" sz="2400" dirty="0" smtClean="0"/>
              <a:t> 		-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Кирил Льомчев</a:t>
            </a:r>
            <a:r>
              <a:rPr lang="en-US" sz="2400" dirty="0" smtClean="0"/>
              <a:t>		- 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Кирил Стояов</a:t>
            </a:r>
            <a:r>
              <a:rPr lang="en-US" sz="2400" dirty="0" smtClean="0"/>
              <a:t>		-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Мартин Шойлев</a:t>
            </a:r>
            <a:r>
              <a:rPr lang="en-US" sz="2400" dirty="0" smtClean="0"/>
              <a:t> 		-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Пламен Степанян</a:t>
            </a:r>
            <a:r>
              <a:rPr lang="en-US" sz="2400" dirty="0" smtClean="0"/>
              <a:t>		</a:t>
            </a:r>
            <a:r>
              <a:rPr lang="bg-BG" sz="2400" dirty="0" smtClean="0"/>
              <a:t>-</a:t>
            </a:r>
          </a:p>
          <a:p>
            <a:pPr marL="0" indent="0">
              <a:buNone/>
            </a:pPr>
            <a:r>
              <a:rPr lang="bg-BG" sz="2400" dirty="0" smtClean="0"/>
              <a:t>Христо </a:t>
            </a:r>
            <a:r>
              <a:rPr lang="bg-BG" sz="2400" dirty="0" smtClean="0"/>
              <a:t>Стойчев</a:t>
            </a:r>
            <a:r>
              <a:rPr lang="en-US" sz="2400" dirty="0" smtClean="0"/>
              <a:t> 		-</a:t>
            </a:r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15000" y="1295400"/>
            <a:ext cx="4267200" cy="5257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Username</a:t>
            </a:r>
          </a:p>
          <a:p>
            <a:pPr marL="0" indent="0">
              <a:buNone/>
            </a:pPr>
            <a:r>
              <a:rPr lang="en-US" sz="2400" dirty="0" err="1" smtClean="0"/>
              <a:t>alboig</a:t>
            </a:r>
            <a:endParaRPr lang="bg-BG" sz="2400" dirty="0" smtClean="0"/>
          </a:p>
          <a:p>
            <a:pPr marL="0" indent="0">
              <a:buNone/>
            </a:pPr>
            <a:r>
              <a:rPr lang="en-US" sz="2400" dirty="0" smtClean="0"/>
              <a:t>Alexio86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besho14</a:t>
            </a:r>
            <a:r>
              <a:rPr lang="en-US" sz="2400" dirty="0" smtClean="0"/>
              <a:t>	</a:t>
            </a:r>
            <a:endParaRPr lang="bg-BG" sz="2400" dirty="0" smtClean="0"/>
          </a:p>
          <a:p>
            <a:pPr marL="0" indent="0">
              <a:buNone/>
            </a:pPr>
            <a:r>
              <a:rPr lang="en-US" sz="2400" dirty="0" err="1" smtClean="0"/>
              <a:t>dimo.petrof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KirilLyomchev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kiril_vs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martin.shoilev</a:t>
            </a:r>
            <a:endParaRPr lang="bg-BG" sz="2400" dirty="0" smtClean="0"/>
          </a:p>
          <a:p>
            <a:pPr marL="0" indent="0">
              <a:buNone/>
            </a:pPr>
            <a:r>
              <a:rPr lang="en-US" sz="2400" dirty="0" smtClean="0"/>
              <a:t>Flame78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hrist0stoichev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6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90600" y="1460500"/>
            <a:ext cx="4267200" cy="525780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To create console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Dividing and milling the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To implement movement controlled by the player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sound effects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648200"/>
            <a:ext cx="1476375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06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C:\Users\Martin\Desktop\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019300"/>
            <a:ext cx="42712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4914900" y="1108710"/>
            <a:ext cx="4267200" cy="578358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Before starting the  game the  user sees information with the controls: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Move left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Move right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Drop block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Push down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Rotate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914900" y="4958086"/>
            <a:ext cx="4267200" cy="2676446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user can choose between single and </a:t>
            </a:r>
            <a:r>
              <a:rPr lang="en-US" sz="2800" dirty="0" smtClean="0"/>
              <a:t>multiplayer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Tetris Kung Lao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 descr="C:\Users\Martin\Desktop\tet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133012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4648200" y="838200"/>
            <a:ext cx="4267200" cy="578358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It’s a classic Tetris Game. Blocks </a:t>
            </a:r>
            <a:r>
              <a:rPr lang="en-US" sz="2800" dirty="0"/>
              <a:t>are randomly spawned with random </a:t>
            </a:r>
            <a:r>
              <a:rPr lang="en-US" sz="2800" dirty="0" smtClean="0"/>
              <a:t>colors </a:t>
            </a:r>
            <a:r>
              <a:rPr lang="en-US" sz="2800" dirty="0"/>
              <a:t>and positions. O</a:t>
            </a:r>
            <a:r>
              <a:rPr lang="en-US" sz="2800" dirty="0" smtClean="0"/>
              <a:t>n </a:t>
            </a:r>
            <a:r>
              <a:rPr lang="en-US" sz="2800" dirty="0"/>
              <a:t>the right side of the field the user </a:t>
            </a:r>
            <a:r>
              <a:rPr lang="en-US" sz="2800" dirty="0" smtClean="0"/>
              <a:t>has a help menu and </a:t>
            </a:r>
            <a:r>
              <a:rPr lang="en-US" sz="2800" dirty="0"/>
              <a:t>information about the current result, </a:t>
            </a:r>
            <a:r>
              <a:rPr lang="en-US" sz="2800" dirty="0" smtClean="0"/>
              <a:t>level, lines </a:t>
            </a:r>
            <a:r>
              <a:rPr lang="en-US" sz="2800" dirty="0"/>
              <a:t>and a smaller window with information about the next </a:t>
            </a:r>
            <a:r>
              <a:rPr lang="en-US" sz="2800" dirty="0" smtClean="0"/>
              <a:t>block.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43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2" name="Picture 2" descr="C:\Users\Martin\Desktop\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8126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4648200" y="1676400"/>
            <a:ext cx="4343400" cy="578358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Class structure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More than 25 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Comments in the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Implement the Sound Effects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Code:</a:t>
            </a:r>
          </a:p>
          <a:p>
            <a:pPr marL="649288" lvl="2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https</a:t>
            </a:r>
            <a:r>
              <a:rPr lang="en-US" sz="2000" dirty="0">
                <a:solidFill>
                  <a:schemeClr val="tx1"/>
                </a:solidFill>
              </a:rPr>
              <a:t>://</a:t>
            </a:r>
            <a:r>
              <a:rPr lang="en-US" sz="2000" dirty="0" smtClean="0">
                <a:solidFill>
                  <a:schemeClr val="tx1"/>
                </a:solidFill>
              </a:rPr>
              <a:t>kunglao.codeplex.com/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7" name="Picture 4" descr="C:\Users\Martin\Desktop\ninj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38" y="5207000"/>
            <a:ext cx="2533562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7391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Thank you for </a:t>
            </a:r>
            <a:r>
              <a:rPr lang="en-US" sz="4400" dirty="0" smtClean="0"/>
              <a:t>your </a:t>
            </a:r>
            <a:r>
              <a:rPr lang="en-US" sz="4400" dirty="0" smtClean="0"/>
              <a:t>attention!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6059</TotalTime>
  <Words>154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</vt:lpstr>
      <vt:lpstr>Console Tetris Game</vt:lpstr>
      <vt:lpstr>Участиници</vt:lpstr>
      <vt:lpstr>GOALS</vt:lpstr>
      <vt:lpstr>Describe</vt:lpstr>
      <vt:lpstr>Tetris Kung Lao</vt:lpstr>
      <vt:lpstr>Realization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Nakov;Team Redcurrant</dc:creator>
  <cp:keywords>telerik software academy, school academy, училищна софтуерна академия, академия на Телерик за ученици, free courses for developers</cp:keywords>
  <cp:lastModifiedBy>Martin</cp:lastModifiedBy>
  <cp:revision>608</cp:revision>
  <dcterms:created xsi:type="dcterms:W3CDTF">2007-12-08T16:03:35Z</dcterms:created>
  <dcterms:modified xsi:type="dcterms:W3CDTF">2014-01-19T20:29:16Z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