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Source Sans Pro SemiBold"/>
      <p:regular r:id="rId17"/>
      <p:bold r:id="rId18"/>
      <p:italic r:id="rId19"/>
      <p:boldItalic r:id="rId20"/>
    </p:embeddedFont>
    <p:embeddedFont>
      <p:font typeface="Source Sans Pr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5189E43-54C7-486E-9B32-49C2C93B86C6}">
  <a:tblStyle styleId="{95189E43-54C7-486E-9B32-49C2C93B86C6}" styleName="Table_0">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SourceSansProSemiBold-boldItalic.fntdata"/><Relationship Id="rId11" Type="http://schemas.openxmlformats.org/officeDocument/2006/relationships/slide" Target="slides/slide6.xml"/><Relationship Id="rId22" Type="http://schemas.openxmlformats.org/officeDocument/2006/relationships/font" Target="fonts/SourceSansPro-bold.fntdata"/><Relationship Id="rId10" Type="http://schemas.openxmlformats.org/officeDocument/2006/relationships/slide" Target="slides/slide5.xml"/><Relationship Id="rId21" Type="http://schemas.openxmlformats.org/officeDocument/2006/relationships/font" Target="fonts/SourceSansPro-regular.fntdata"/><Relationship Id="rId13" Type="http://schemas.openxmlformats.org/officeDocument/2006/relationships/slide" Target="slides/slide8.xml"/><Relationship Id="rId24" Type="http://schemas.openxmlformats.org/officeDocument/2006/relationships/font" Target="fonts/SourceSansPro-boldItalic.fntdata"/><Relationship Id="rId12" Type="http://schemas.openxmlformats.org/officeDocument/2006/relationships/slide" Target="slides/slide7.xml"/><Relationship Id="rId23" Type="http://schemas.openxmlformats.org/officeDocument/2006/relationships/font" Target="fonts/SourceSansPr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SourceSansProSemiBold-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SourceSansProSemiBold-italic.fntdata"/><Relationship Id="rId6" Type="http://schemas.openxmlformats.org/officeDocument/2006/relationships/slide" Target="slides/slide1.xml"/><Relationship Id="rId18" Type="http://schemas.openxmlformats.org/officeDocument/2006/relationships/font" Target="fonts/SourceSansProSemiBold-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 name="Shape 17"/>
        <p:cNvGrpSpPr/>
        <p:nvPr/>
      </p:nvGrpSpPr>
      <p:grpSpPr>
        <a:xfrm>
          <a:off x="0" y="0"/>
          <a:ext cx="0" cy="0"/>
          <a:chOff x="0" y="0"/>
          <a:chExt cx="0" cy="0"/>
        </a:xfrm>
      </p:grpSpPr>
      <p:sp>
        <p:nvSpPr>
          <p:cNvPr id="18" name="Shape 18"/>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9" name="Shape 1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 name="Shape 26"/>
        <p:cNvGrpSpPr/>
        <p:nvPr/>
      </p:nvGrpSpPr>
      <p:grpSpPr>
        <a:xfrm>
          <a:off x="0" y="0"/>
          <a:ext cx="0" cy="0"/>
          <a:chOff x="0" y="0"/>
          <a:chExt cx="0" cy="0"/>
        </a:xfrm>
      </p:grpSpPr>
      <p:sp>
        <p:nvSpPr>
          <p:cNvPr id="27" name="Shape 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 name="Shape 2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 name="Shape 32"/>
        <p:cNvGrpSpPr/>
        <p:nvPr/>
      </p:nvGrpSpPr>
      <p:grpSpPr>
        <a:xfrm>
          <a:off x="0" y="0"/>
          <a:ext cx="0" cy="0"/>
          <a:chOff x="0" y="0"/>
          <a:chExt cx="0" cy="0"/>
        </a:xfrm>
      </p:grpSpPr>
      <p:sp>
        <p:nvSpPr>
          <p:cNvPr id="33" name="Shape 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 name="Shape 3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 name="Shape 38"/>
        <p:cNvGrpSpPr/>
        <p:nvPr/>
      </p:nvGrpSpPr>
      <p:grpSpPr>
        <a:xfrm>
          <a:off x="0" y="0"/>
          <a:ext cx="0" cy="0"/>
          <a:chOff x="0" y="0"/>
          <a:chExt cx="0" cy="0"/>
        </a:xfrm>
      </p:grpSpPr>
      <p:sp>
        <p:nvSpPr>
          <p:cNvPr id="39" name="Shape 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 name="Shape 4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 name="Shape 45"/>
        <p:cNvGrpSpPr/>
        <p:nvPr/>
      </p:nvGrpSpPr>
      <p:grpSpPr>
        <a:xfrm>
          <a:off x="0" y="0"/>
          <a:ext cx="0" cy="0"/>
          <a:chOff x="0" y="0"/>
          <a:chExt cx="0" cy="0"/>
        </a:xfrm>
      </p:grpSpPr>
      <p:sp>
        <p:nvSpPr>
          <p:cNvPr id="46" name="Shape 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 name="Shape 4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lnSpc>
                <a:spcPct val="115000"/>
              </a:lnSpc>
              <a:spcBef>
                <a:spcPts val="0"/>
              </a:spcBef>
              <a:buClr>
                <a:schemeClr val="dk1"/>
              </a:buClr>
              <a:buSzPts val="1100"/>
              <a:buFont typeface="Arial"/>
              <a:buNone/>
            </a:pPr>
            <a:r>
              <a:rPr lang="en">
                <a:solidFill>
                  <a:schemeClr val="dk1"/>
                </a:solidFill>
              </a:rPr>
              <a:t>Our initial training model applies from [0] [1] which was originally used to solve the CIFAR-10[3] problem. It is a multi-layer architecture consisting of alternating convolutions and nonlinearities. Specifically, it consists of two CNN layers with two fully connected layer with ReLU activation function, followed by a 10-way softmax output. </a:t>
            </a:r>
          </a:p>
          <a:p>
            <a:pPr indent="-69850" lvl="0" marL="0" rtl="0">
              <a:lnSpc>
                <a:spcPct val="115000"/>
              </a:lnSpc>
              <a:spcBef>
                <a:spcPts val="0"/>
              </a:spcBef>
              <a:buClr>
                <a:schemeClr val="dk1"/>
              </a:buClr>
              <a:buSzPts val="1100"/>
              <a:buFont typeface="Arial"/>
              <a:buNone/>
            </a:pPr>
            <a:r>
              <a:t/>
            </a:r>
            <a:endParaRPr>
              <a:solidFill>
                <a:schemeClr val="dk1"/>
              </a:solidFill>
            </a:endParaRPr>
          </a:p>
          <a:p>
            <a:pPr indent="-69850" lvl="0" marL="0" rtl="0">
              <a:lnSpc>
                <a:spcPct val="115000"/>
              </a:lnSpc>
              <a:spcBef>
                <a:spcPts val="0"/>
              </a:spcBef>
              <a:buClr>
                <a:schemeClr val="dk1"/>
              </a:buClr>
              <a:buSzPts val="1100"/>
              <a:buFont typeface="Arial"/>
              <a:buNone/>
            </a:pPr>
            <a:r>
              <a:rPr lang="en">
                <a:solidFill>
                  <a:schemeClr val="dk1"/>
                </a:solidFill>
              </a:rPr>
              <a:t>The algorithm maximizes the multinomial logistic regression objective, which is equivalent to maximizing the average across training cases of the log-probability of the correct label under the prediction distribution.</a:t>
            </a:r>
          </a:p>
          <a:p>
            <a:pPr indent="-69850" lvl="0" marL="0" rtl="0">
              <a:lnSpc>
                <a:spcPct val="115000"/>
              </a:lnSpc>
              <a:spcBef>
                <a:spcPts val="0"/>
              </a:spcBef>
              <a:buClr>
                <a:schemeClr val="dk1"/>
              </a:buClr>
              <a:buSzPts val="1100"/>
              <a:buFont typeface="Arial"/>
              <a:buNone/>
            </a:pPr>
            <a:r>
              <a:t/>
            </a:r>
            <a:endParaRPr>
              <a:solidFill>
                <a:schemeClr val="dk1"/>
              </a:solidFill>
            </a:endParaRPr>
          </a:p>
          <a:p>
            <a:pPr indent="-69850" lvl="0" marL="0" rtl="0">
              <a:lnSpc>
                <a:spcPct val="115000"/>
              </a:lnSpc>
              <a:spcBef>
                <a:spcPts val="0"/>
              </a:spcBef>
              <a:buClr>
                <a:schemeClr val="dk1"/>
              </a:buClr>
              <a:buSzPts val="1100"/>
              <a:buFont typeface="Arial"/>
              <a:buNone/>
            </a:pPr>
            <a:r>
              <a:rPr lang="en">
                <a:solidFill>
                  <a:schemeClr val="dk1"/>
                </a:solidFill>
              </a:rPr>
              <a:t>To Adopt this model to our problem, we made the following changes and tweaks</a:t>
            </a:r>
          </a:p>
          <a:p>
            <a:pPr indent="-69850" lvl="0" marL="0" rtl="0">
              <a:lnSpc>
                <a:spcPct val="115000"/>
              </a:lnSpc>
              <a:spcBef>
                <a:spcPts val="0"/>
              </a:spcBef>
              <a:buClr>
                <a:schemeClr val="dk1"/>
              </a:buClr>
              <a:buSzPts val="1100"/>
              <a:buFont typeface="Arial"/>
              <a:buNone/>
            </a:pPr>
            <a:r>
              <a:rPr lang="en">
                <a:solidFill>
                  <a:schemeClr val="dk1"/>
                </a:solidFill>
              </a:rPr>
              <a:t>*) Don’t apply image shuffle to the data set.</a:t>
            </a:r>
          </a:p>
          <a:p>
            <a:pPr indent="-69850" lvl="0" marL="0" rtl="0">
              <a:lnSpc>
                <a:spcPct val="115000"/>
              </a:lnSpc>
              <a:spcBef>
                <a:spcPts val="0"/>
              </a:spcBef>
              <a:buClr>
                <a:schemeClr val="dk1"/>
              </a:buClr>
              <a:buSzPts val="1100"/>
              <a:buFont typeface="Arial"/>
              <a:buNone/>
            </a:pPr>
            <a:r>
              <a:rPr lang="en">
                <a:solidFill>
                  <a:schemeClr val="dk1"/>
                </a:solidFill>
              </a:rPr>
              <a:t>	*) The original CIFAR dataset contains complicated real life objects/animals, to reduce overfit, the model randomized the brightness and contrast of images, some images are inverted horizontally. We tried to train our model without these shuffles</a:t>
            </a:r>
          </a:p>
          <a:p>
            <a:pPr indent="-69850" lvl="0" marL="0" rtl="0">
              <a:lnSpc>
                <a:spcPct val="115000"/>
              </a:lnSpc>
              <a:spcBef>
                <a:spcPts val="0"/>
              </a:spcBef>
              <a:buClr>
                <a:schemeClr val="dk1"/>
              </a:buClr>
              <a:buSzPts val="1100"/>
              <a:buFont typeface="Arial"/>
              <a:buNone/>
            </a:pPr>
            <a:r>
              <a:rPr lang="en">
                <a:solidFill>
                  <a:schemeClr val="dk1"/>
                </a:solidFill>
              </a:rPr>
              <a:t>*) Don’t shrink image size</a:t>
            </a:r>
          </a:p>
          <a:p>
            <a:pPr indent="-69850" lvl="0" marL="0" rtl="0">
              <a:lnSpc>
                <a:spcPct val="115000"/>
              </a:lnSpc>
              <a:spcBef>
                <a:spcPts val="0"/>
              </a:spcBef>
              <a:buClr>
                <a:schemeClr val="dk1"/>
              </a:buClr>
              <a:buSzPts val="1100"/>
              <a:buFont typeface="Arial"/>
              <a:buNone/>
            </a:pPr>
            <a:r>
              <a:rPr lang="en">
                <a:solidFill>
                  <a:schemeClr val="dk1"/>
                </a:solidFill>
              </a:rPr>
              <a:t>*) blah</a:t>
            </a:r>
          </a:p>
          <a:p>
            <a:pPr indent="0" lvl="0" mar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Slide">
    <p:spTree>
      <p:nvGrpSpPr>
        <p:cNvPr id="10" name="Shape 10"/>
        <p:cNvGrpSpPr/>
        <p:nvPr/>
      </p:nvGrpSpPr>
      <p:grpSpPr>
        <a:xfrm>
          <a:off x="0" y="0"/>
          <a:ext cx="0" cy="0"/>
          <a:chOff x="0" y="0"/>
          <a:chExt cx="0" cy="0"/>
        </a:xfrm>
      </p:grpSpPr>
      <p:sp>
        <p:nvSpPr>
          <p:cNvPr id="11" name="Shape 11"/>
          <p:cNvSpPr txBox="1"/>
          <p:nvPr>
            <p:ph type="ctrTitle"/>
          </p:nvPr>
        </p:nvSpPr>
        <p:spPr>
          <a:xfrm>
            <a:off x="457200" y="1797875"/>
            <a:ext cx="8229600" cy="618600"/>
          </a:xfrm>
          <a:prstGeom prst="rect">
            <a:avLst/>
          </a:prstGeom>
          <a:noFill/>
          <a:ln>
            <a:noFill/>
          </a:ln>
        </p:spPr>
        <p:txBody>
          <a:bodyPr anchorCtr="0" anchor="b" bIns="91425" lIns="91425" rIns="91425" wrap="square" tIns="91425"/>
          <a:lstStyle>
            <a:lvl1pPr indent="0" lvl="0" marL="0" marR="0" rtl="0" algn="ctr">
              <a:lnSpc>
                <a:spcPct val="85000"/>
              </a:lnSpc>
              <a:spcBef>
                <a:spcPts val="0"/>
              </a:spcBef>
              <a:spcAft>
                <a:spcPts val="0"/>
              </a:spcAft>
              <a:buSzPts val="1400"/>
              <a:buNone/>
              <a:defRPr b="0" i="0" sz="3600" u="none" cap="none" strike="noStrike">
                <a:solidFill>
                  <a:schemeClr val="dk1"/>
                </a:solidFill>
                <a:latin typeface="Arial"/>
                <a:ea typeface="Arial"/>
                <a:cs typeface="Arial"/>
                <a:sym typeface="Arial"/>
              </a:defRPr>
            </a:lvl1pPr>
            <a:lvl2pPr indent="0" lvl="1" marL="0" marR="0" rtl="0" algn="l">
              <a:lnSpc>
                <a:spcPct val="85000"/>
              </a:lnSpc>
              <a:spcBef>
                <a:spcPts val="0"/>
              </a:spcBef>
              <a:spcAft>
                <a:spcPts val="0"/>
              </a:spcAft>
              <a:buSzPts val="1400"/>
              <a:buNone/>
              <a:defRPr b="0" i="0" sz="2400" u="none" cap="none" strike="noStrike">
                <a:solidFill>
                  <a:schemeClr val="lt2"/>
                </a:solidFill>
                <a:latin typeface="Arial"/>
                <a:ea typeface="Arial"/>
                <a:cs typeface="Arial"/>
                <a:sym typeface="Arial"/>
              </a:defRPr>
            </a:lvl2pPr>
            <a:lvl3pPr indent="0" lvl="2" marL="0" marR="0" rtl="0" algn="l">
              <a:lnSpc>
                <a:spcPct val="85000"/>
              </a:lnSpc>
              <a:spcBef>
                <a:spcPts val="0"/>
              </a:spcBef>
              <a:spcAft>
                <a:spcPts val="0"/>
              </a:spcAft>
              <a:buSzPts val="1400"/>
              <a:buNone/>
              <a:defRPr b="0" i="0" sz="2400" u="none" cap="none" strike="noStrike">
                <a:solidFill>
                  <a:schemeClr val="lt2"/>
                </a:solidFill>
                <a:latin typeface="Arial"/>
                <a:ea typeface="Arial"/>
                <a:cs typeface="Arial"/>
                <a:sym typeface="Arial"/>
              </a:defRPr>
            </a:lvl3pPr>
            <a:lvl4pPr indent="0" lvl="3" marL="0" marR="0" rtl="0" algn="l">
              <a:lnSpc>
                <a:spcPct val="85000"/>
              </a:lnSpc>
              <a:spcBef>
                <a:spcPts val="0"/>
              </a:spcBef>
              <a:spcAft>
                <a:spcPts val="0"/>
              </a:spcAft>
              <a:buSzPts val="1400"/>
              <a:buNone/>
              <a:defRPr b="0" i="0" sz="2400" u="none" cap="none" strike="noStrike">
                <a:solidFill>
                  <a:schemeClr val="lt2"/>
                </a:solidFill>
                <a:latin typeface="Arial"/>
                <a:ea typeface="Arial"/>
                <a:cs typeface="Arial"/>
                <a:sym typeface="Arial"/>
              </a:defRPr>
            </a:lvl4pPr>
            <a:lvl5pPr indent="0" lvl="4" marL="0" marR="0" rtl="0" algn="l">
              <a:lnSpc>
                <a:spcPct val="85000"/>
              </a:lnSpc>
              <a:spcBef>
                <a:spcPts val="0"/>
              </a:spcBef>
              <a:spcAft>
                <a:spcPts val="0"/>
              </a:spcAft>
              <a:buSzPts val="1400"/>
              <a:buNone/>
              <a:defRPr b="0" i="0" sz="2400" u="none" cap="none" strike="noStrike">
                <a:solidFill>
                  <a:schemeClr val="lt2"/>
                </a:solidFill>
                <a:latin typeface="Arial"/>
                <a:ea typeface="Arial"/>
                <a:cs typeface="Arial"/>
                <a:sym typeface="Arial"/>
              </a:defRPr>
            </a:lvl5pPr>
            <a:lvl6pPr indent="0" lvl="5" marL="457200" marR="0" rtl="0" algn="l">
              <a:lnSpc>
                <a:spcPct val="85000"/>
              </a:lnSpc>
              <a:spcBef>
                <a:spcPts val="0"/>
              </a:spcBef>
              <a:spcAft>
                <a:spcPts val="0"/>
              </a:spcAft>
              <a:buSzPts val="1400"/>
              <a:buNone/>
              <a:defRPr b="0" i="0" sz="2400" u="none" cap="none" strike="noStrike">
                <a:solidFill>
                  <a:schemeClr val="lt2"/>
                </a:solidFill>
                <a:latin typeface="Source Sans Pro SemiBold"/>
                <a:ea typeface="Source Sans Pro SemiBold"/>
                <a:cs typeface="Source Sans Pro SemiBold"/>
                <a:sym typeface="Source Sans Pro SemiBold"/>
              </a:defRPr>
            </a:lvl6pPr>
            <a:lvl7pPr indent="0" lvl="6" marL="914400" marR="0" rtl="0" algn="l">
              <a:lnSpc>
                <a:spcPct val="85000"/>
              </a:lnSpc>
              <a:spcBef>
                <a:spcPts val="0"/>
              </a:spcBef>
              <a:spcAft>
                <a:spcPts val="0"/>
              </a:spcAft>
              <a:buSzPts val="1400"/>
              <a:buNone/>
              <a:defRPr b="0" i="0" sz="2400" u="none" cap="none" strike="noStrike">
                <a:solidFill>
                  <a:schemeClr val="lt2"/>
                </a:solidFill>
                <a:latin typeface="Source Sans Pro SemiBold"/>
                <a:ea typeface="Source Sans Pro SemiBold"/>
                <a:cs typeface="Source Sans Pro SemiBold"/>
                <a:sym typeface="Source Sans Pro SemiBold"/>
              </a:defRPr>
            </a:lvl7pPr>
            <a:lvl8pPr indent="0" lvl="7" marL="1371600" marR="0" rtl="0" algn="l">
              <a:lnSpc>
                <a:spcPct val="85000"/>
              </a:lnSpc>
              <a:spcBef>
                <a:spcPts val="0"/>
              </a:spcBef>
              <a:spcAft>
                <a:spcPts val="0"/>
              </a:spcAft>
              <a:buSzPts val="1400"/>
              <a:buNone/>
              <a:defRPr b="0" i="0" sz="2400" u="none" cap="none" strike="noStrike">
                <a:solidFill>
                  <a:schemeClr val="lt2"/>
                </a:solidFill>
                <a:latin typeface="Source Sans Pro SemiBold"/>
                <a:ea typeface="Source Sans Pro SemiBold"/>
                <a:cs typeface="Source Sans Pro SemiBold"/>
                <a:sym typeface="Source Sans Pro SemiBold"/>
              </a:defRPr>
            </a:lvl8pPr>
            <a:lvl9pPr indent="0" lvl="8" marL="1828800" marR="0" rtl="0" algn="l">
              <a:lnSpc>
                <a:spcPct val="85000"/>
              </a:lnSpc>
              <a:spcBef>
                <a:spcPts val="0"/>
              </a:spcBef>
              <a:spcAft>
                <a:spcPts val="0"/>
              </a:spcAft>
              <a:buSzPts val="1400"/>
              <a:buNone/>
              <a:defRPr b="0" i="0" sz="2400" u="none" cap="none" strike="noStrike">
                <a:solidFill>
                  <a:schemeClr val="lt2"/>
                </a:solidFill>
                <a:latin typeface="Source Sans Pro SemiBold"/>
                <a:ea typeface="Source Sans Pro SemiBold"/>
                <a:cs typeface="Source Sans Pro SemiBold"/>
                <a:sym typeface="Source Sans Pro SemiBold"/>
              </a:defRPr>
            </a:lvl9pPr>
          </a:lstStyle>
          <a:p/>
        </p:txBody>
      </p:sp>
      <p:sp>
        <p:nvSpPr>
          <p:cNvPr id="12" name="Shape 12"/>
          <p:cNvSpPr txBox="1"/>
          <p:nvPr>
            <p:ph idx="1" type="body"/>
          </p:nvPr>
        </p:nvSpPr>
        <p:spPr>
          <a:xfrm>
            <a:off x="1603375" y="3599022"/>
            <a:ext cx="6059400" cy="205800"/>
          </a:xfrm>
          <a:prstGeom prst="rect">
            <a:avLst/>
          </a:prstGeom>
          <a:noFill/>
          <a:ln>
            <a:noFill/>
          </a:ln>
        </p:spPr>
        <p:txBody>
          <a:bodyPr anchorCtr="1" anchor="ctr" bIns="91425" lIns="91425" rIns="91425" wrap="square" tIns="91425"/>
          <a:lstStyle>
            <a:lvl1pPr indent="-342900" lvl="0" marL="342900" marR="0" rtl="0" algn="ctr">
              <a:spcBef>
                <a:spcPts val="360"/>
              </a:spcBef>
              <a:spcAft>
                <a:spcPts val="0"/>
              </a:spcAft>
              <a:buClr>
                <a:schemeClr val="lt2"/>
              </a:buClr>
              <a:buSzPts val="1800"/>
              <a:buFont typeface="Noto Sans Symbols"/>
              <a:buNone/>
              <a:defRPr b="0" i="0" sz="1800" u="none" cap="none" strike="noStrike">
                <a:solidFill>
                  <a:srgbClr val="595959"/>
                </a:solidFill>
                <a:latin typeface="Arial"/>
                <a:ea typeface="Arial"/>
                <a:cs typeface="Arial"/>
                <a:sym typeface="Arial"/>
              </a:defRPr>
            </a:lvl1pPr>
            <a:lvl2pPr indent="-288925" lvl="1" marL="288925" marR="0" rtl="0" algn="l">
              <a:spcBef>
                <a:spcPts val="360"/>
              </a:spcBef>
              <a:spcAft>
                <a:spcPts val="0"/>
              </a:spcAft>
              <a:buClr>
                <a:schemeClr val="lt2"/>
              </a:buClr>
              <a:buSzPts val="1800"/>
              <a:buFont typeface="Noto Sans Symbols"/>
              <a:buNone/>
              <a:defRPr b="0" i="0" sz="1800" u="none" cap="none" strike="noStrike">
                <a:solidFill>
                  <a:srgbClr val="595959"/>
                </a:solidFill>
                <a:latin typeface="Arial"/>
                <a:ea typeface="Arial"/>
                <a:cs typeface="Arial"/>
                <a:sym typeface="Arial"/>
              </a:defRPr>
            </a:lvl2pPr>
            <a:lvl3pPr indent="-225425" lvl="2" marL="569912" marR="0" rtl="0" algn="l">
              <a:spcBef>
                <a:spcPts val="360"/>
              </a:spcBef>
              <a:spcAft>
                <a:spcPts val="0"/>
              </a:spcAft>
              <a:buClr>
                <a:schemeClr val="lt2"/>
              </a:buClr>
              <a:buSzPts val="1836"/>
              <a:buFont typeface="Source Sans Pro"/>
              <a:buNone/>
              <a:defRPr b="0" i="0" sz="1800" u="none" cap="none" strike="noStrike">
                <a:solidFill>
                  <a:srgbClr val="595959"/>
                </a:solidFill>
                <a:latin typeface="Arial"/>
                <a:ea typeface="Arial"/>
                <a:cs typeface="Arial"/>
                <a:sym typeface="Arial"/>
              </a:defRPr>
            </a:lvl3pPr>
            <a:lvl4pPr indent="-227012" lvl="3" marL="914400" marR="0" rtl="0" algn="l">
              <a:spcBef>
                <a:spcPts val="360"/>
              </a:spcBef>
              <a:spcAft>
                <a:spcPts val="0"/>
              </a:spcAft>
              <a:buClr>
                <a:schemeClr val="lt2"/>
              </a:buClr>
              <a:buSzPts val="1800"/>
              <a:buFont typeface="Arial"/>
              <a:buNone/>
              <a:defRPr b="0" i="0" sz="1800" u="none" cap="none" strike="noStrike">
                <a:solidFill>
                  <a:srgbClr val="595959"/>
                </a:solidFill>
                <a:latin typeface="Arial"/>
                <a:ea typeface="Arial"/>
                <a:cs typeface="Arial"/>
                <a:sym typeface="Arial"/>
              </a:defRPr>
            </a:lvl4pPr>
            <a:lvl5pPr indent="-227012" lvl="4" marL="1258887" marR="0" rtl="0" algn="l">
              <a:spcBef>
                <a:spcPts val="360"/>
              </a:spcBef>
              <a:spcAft>
                <a:spcPts val="0"/>
              </a:spcAft>
              <a:buClr>
                <a:schemeClr val="lt2"/>
              </a:buClr>
              <a:buSzPts val="1800"/>
              <a:buFont typeface="Source Sans Pro"/>
              <a:buNone/>
              <a:defRPr b="0" i="0" sz="1800" u="none" cap="none" strike="noStrike">
                <a:solidFill>
                  <a:srgbClr val="595959"/>
                </a:solidFill>
                <a:latin typeface="Arial"/>
                <a:ea typeface="Arial"/>
                <a:cs typeface="Arial"/>
                <a:sym typeface="Arial"/>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Source Sans Pro"/>
                <a:ea typeface="Source Sans Pro"/>
                <a:cs typeface="Source Sans Pro"/>
                <a:sym typeface="Source Sans Pro"/>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Source Sans Pro"/>
                <a:ea typeface="Source Sans Pro"/>
                <a:cs typeface="Source Sans Pro"/>
                <a:sym typeface="Source Sans Pro"/>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Source Sans Pro"/>
                <a:ea typeface="Source Sans Pro"/>
                <a:cs typeface="Source Sans Pro"/>
                <a:sym typeface="Source Sans Pro"/>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Source Sans Pro"/>
                <a:ea typeface="Source Sans Pro"/>
                <a:cs typeface="Source Sans Pro"/>
                <a:sym typeface="Source Sans Pro"/>
              </a:defRPr>
            </a:lvl9pPr>
          </a:lstStyle>
          <a:p/>
        </p:txBody>
      </p:sp>
      <p:sp>
        <p:nvSpPr>
          <p:cNvPr id="13" name="Shape 13"/>
          <p:cNvSpPr txBox="1"/>
          <p:nvPr>
            <p:ph idx="2" type="subTitle"/>
          </p:nvPr>
        </p:nvSpPr>
        <p:spPr>
          <a:xfrm>
            <a:off x="457200" y="2416348"/>
            <a:ext cx="8229600" cy="462000"/>
          </a:xfrm>
          <a:prstGeom prst="rect">
            <a:avLst/>
          </a:prstGeom>
          <a:noFill/>
          <a:ln>
            <a:noFill/>
          </a:ln>
        </p:spPr>
        <p:txBody>
          <a:bodyPr anchorCtr="0" anchor="t" bIns="91425" lIns="91425" rIns="91425" wrap="square" tIns="91425"/>
          <a:lstStyle>
            <a:lvl1pPr indent="0" lvl="0" marL="0" marR="0" rtl="0" algn="ctr">
              <a:spcBef>
                <a:spcPts val="400"/>
              </a:spcBef>
              <a:spcAft>
                <a:spcPts val="0"/>
              </a:spcAft>
              <a:buClr>
                <a:schemeClr val="lt2"/>
              </a:buClr>
              <a:buSzPts val="2000"/>
              <a:buFont typeface="Noto Sans Symbols"/>
              <a:buNone/>
              <a:defRPr b="0" i="0" sz="2000" u="none" cap="small" strike="noStrike">
                <a:solidFill>
                  <a:srgbClr val="A4001D"/>
                </a:solidFill>
                <a:latin typeface="Arial"/>
                <a:ea typeface="Arial"/>
                <a:cs typeface="Arial"/>
                <a:sym typeface="Arial"/>
              </a:defRPr>
            </a:lvl1pPr>
            <a:lvl2pPr indent="0" lvl="1" marL="457200" marR="0" rtl="0" algn="ctr">
              <a:spcBef>
                <a:spcPts val="360"/>
              </a:spcBef>
              <a:spcAft>
                <a:spcPts val="0"/>
              </a:spcAft>
              <a:buClr>
                <a:schemeClr val="lt2"/>
              </a:buClr>
              <a:buSzPts val="1800"/>
              <a:buFont typeface="Noto Sans Symbols"/>
              <a:buNone/>
              <a:defRPr b="0" i="0" sz="1800" u="none" cap="none" strike="noStrike">
                <a:solidFill>
                  <a:srgbClr val="888888"/>
                </a:solidFill>
                <a:latin typeface="Arial"/>
                <a:ea typeface="Arial"/>
                <a:cs typeface="Arial"/>
                <a:sym typeface="Arial"/>
              </a:defRPr>
            </a:lvl2pPr>
            <a:lvl3pPr indent="0" lvl="2" marL="914400" marR="0" rtl="0" algn="ctr">
              <a:spcBef>
                <a:spcPts val="360"/>
              </a:spcBef>
              <a:spcAft>
                <a:spcPts val="0"/>
              </a:spcAft>
              <a:buClr>
                <a:schemeClr val="lt2"/>
              </a:buClr>
              <a:buSzPts val="1836"/>
              <a:buFont typeface="Source Sans Pro"/>
              <a:buNone/>
              <a:defRPr b="0" i="0" sz="1800" u="none" cap="none" strike="noStrike">
                <a:solidFill>
                  <a:srgbClr val="888888"/>
                </a:solidFill>
                <a:latin typeface="Arial"/>
                <a:ea typeface="Arial"/>
                <a:cs typeface="Arial"/>
                <a:sym typeface="Arial"/>
              </a:defRPr>
            </a:lvl3pPr>
            <a:lvl4pPr indent="0" lvl="3" marL="1371600" marR="0" rtl="0" algn="ctr">
              <a:spcBef>
                <a:spcPts val="360"/>
              </a:spcBef>
              <a:spcAft>
                <a:spcPts val="0"/>
              </a:spcAft>
              <a:buClr>
                <a:schemeClr val="lt2"/>
              </a:buClr>
              <a:buSzPts val="1800"/>
              <a:buFont typeface="Arial"/>
              <a:buNone/>
              <a:defRPr b="0" i="0" sz="1800" u="none" cap="none" strike="noStrike">
                <a:solidFill>
                  <a:srgbClr val="888888"/>
                </a:solidFill>
                <a:latin typeface="Arial"/>
                <a:ea typeface="Arial"/>
                <a:cs typeface="Arial"/>
                <a:sym typeface="Arial"/>
              </a:defRPr>
            </a:lvl4pPr>
            <a:lvl5pPr indent="0" lvl="4" marL="1828800" marR="0" rtl="0" algn="ctr">
              <a:spcBef>
                <a:spcPts val="360"/>
              </a:spcBef>
              <a:spcAft>
                <a:spcPts val="0"/>
              </a:spcAft>
              <a:buClr>
                <a:schemeClr val="lt2"/>
              </a:buClr>
              <a:buSzPts val="1800"/>
              <a:buFont typeface="Source Sans Pro"/>
              <a:buNone/>
              <a:defRPr b="0" i="0" sz="1800" u="none" cap="none" strike="noStrike">
                <a:solidFill>
                  <a:srgbClr val="888888"/>
                </a:solidFill>
                <a:latin typeface="Arial"/>
                <a:ea typeface="Arial"/>
                <a:cs typeface="Arial"/>
                <a:sym typeface="Arial"/>
              </a:defRPr>
            </a:lvl5pPr>
            <a:lvl6pPr indent="0" lvl="5" marL="2286000" marR="0" rtl="0" algn="ctr">
              <a:spcBef>
                <a:spcPts val="400"/>
              </a:spcBef>
              <a:buClr>
                <a:srgbClr val="888888"/>
              </a:buClr>
              <a:buSzPts val="2000"/>
              <a:buFont typeface="Arial"/>
              <a:buNone/>
              <a:defRPr b="0" i="0" sz="2000" u="none" cap="none" strike="noStrike">
                <a:solidFill>
                  <a:srgbClr val="888888"/>
                </a:solidFill>
                <a:latin typeface="Source Sans Pro"/>
                <a:ea typeface="Source Sans Pro"/>
                <a:cs typeface="Source Sans Pro"/>
                <a:sym typeface="Source Sans Pro"/>
              </a:defRPr>
            </a:lvl6pPr>
            <a:lvl7pPr indent="0" lvl="6" marL="2743200" marR="0" rtl="0" algn="ctr">
              <a:spcBef>
                <a:spcPts val="400"/>
              </a:spcBef>
              <a:buClr>
                <a:srgbClr val="888888"/>
              </a:buClr>
              <a:buSzPts val="2000"/>
              <a:buFont typeface="Arial"/>
              <a:buNone/>
              <a:defRPr b="0" i="0" sz="2000" u="none" cap="none" strike="noStrike">
                <a:solidFill>
                  <a:srgbClr val="888888"/>
                </a:solidFill>
                <a:latin typeface="Source Sans Pro"/>
                <a:ea typeface="Source Sans Pro"/>
                <a:cs typeface="Source Sans Pro"/>
                <a:sym typeface="Source Sans Pro"/>
              </a:defRPr>
            </a:lvl7pPr>
            <a:lvl8pPr indent="0" lvl="7" marL="3200400" marR="0" rtl="0" algn="ctr">
              <a:spcBef>
                <a:spcPts val="400"/>
              </a:spcBef>
              <a:buClr>
                <a:srgbClr val="888888"/>
              </a:buClr>
              <a:buSzPts val="2000"/>
              <a:buFont typeface="Arial"/>
              <a:buNone/>
              <a:defRPr b="0" i="0" sz="2000" u="none" cap="none" strike="noStrike">
                <a:solidFill>
                  <a:srgbClr val="888888"/>
                </a:solidFill>
                <a:latin typeface="Source Sans Pro"/>
                <a:ea typeface="Source Sans Pro"/>
                <a:cs typeface="Source Sans Pro"/>
                <a:sym typeface="Source Sans Pro"/>
              </a:defRPr>
            </a:lvl8pPr>
            <a:lvl9pPr indent="0" lvl="8" marL="3657600" marR="0" rtl="0" algn="ctr">
              <a:spcBef>
                <a:spcPts val="400"/>
              </a:spcBef>
              <a:buClr>
                <a:srgbClr val="888888"/>
              </a:buClr>
              <a:buSzPts val="2000"/>
              <a:buFont typeface="Arial"/>
              <a:buNone/>
              <a:defRPr b="0" i="0" sz="2000" u="none" cap="none" strike="noStrike">
                <a:solidFill>
                  <a:srgbClr val="888888"/>
                </a:solidFill>
                <a:latin typeface="Source Sans Pro"/>
                <a:ea typeface="Source Sans Pro"/>
                <a:cs typeface="Source Sans Pro"/>
                <a:sym typeface="Source Sans Pro"/>
              </a:defRPr>
            </a:lvl9pPr>
          </a:lstStyle>
          <a:p/>
        </p:txBody>
      </p:sp>
    </p:spTree>
  </p:cSld>
  <p:clrMapOvr>
    <a:masterClrMapping/>
  </p:clrMapOvr>
  <p:transition spd="slow">
    <p:fade thruBlk="1"/>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and Content">
    <p:spTree>
      <p:nvGrpSpPr>
        <p:cNvPr id="14" name="Shape 14"/>
        <p:cNvGrpSpPr/>
        <p:nvPr/>
      </p:nvGrpSpPr>
      <p:grpSpPr>
        <a:xfrm>
          <a:off x="0" y="0"/>
          <a:ext cx="0" cy="0"/>
          <a:chOff x="0" y="0"/>
          <a:chExt cx="0" cy="0"/>
        </a:xfrm>
      </p:grpSpPr>
      <p:sp>
        <p:nvSpPr>
          <p:cNvPr id="15" name="Shape 15"/>
          <p:cNvSpPr txBox="1"/>
          <p:nvPr>
            <p:ph type="title"/>
          </p:nvPr>
        </p:nvSpPr>
        <p:spPr>
          <a:xfrm>
            <a:off x="948776" y="359541"/>
            <a:ext cx="7707900" cy="488100"/>
          </a:xfrm>
          <a:prstGeom prst="rect">
            <a:avLst/>
          </a:prstGeom>
          <a:noFill/>
          <a:ln>
            <a:noFill/>
          </a:ln>
        </p:spPr>
        <p:txBody>
          <a:bodyPr anchorCtr="0" anchor="b" bIns="91425" lIns="91425" rIns="91425" wrap="square" tIns="91425"/>
          <a:lstStyle>
            <a:lvl1pPr indent="0" lvl="0" marL="0" marR="0" rtl="0" algn="l">
              <a:lnSpc>
                <a:spcPct val="85000"/>
              </a:lnSpc>
              <a:spcBef>
                <a:spcPts val="0"/>
              </a:spcBef>
              <a:spcAft>
                <a:spcPts val="0"/>
              </a:spcAft>
              <a:buSzPts val="1400"/>
              <a:buNone/>
              <a:defRPr b="0" i="0" sz="2400" u="none" cap="none" strike="noStrike">
                <a:solidFill>
                  <a:schemeClr val="lt2"/>
                </a:solidFill>
                <a:latin typeface="Arial"/>
                <a:ea typeface="Arial"/>
                <a:cs typeface="Arial"/>
                <a:sym typeface="Arial"/>
              </a:defRPr>
            </a:lvl1pPr>
            <a:lvl2pPr indent="0" lvl="1" marL="0" marR="0" rtl="0" algn="l">
              <a:lnSpc>
                <a:spcPct val="85000"/>
              </a:lnSpc>
              <a:spcBef>
                <a:spcPts val="0"/>
              </a:spcBef>
              <a:spcAft>
                <a:spcPts val="0"/>
              </a:spcAft>
              <a:buSzPts val="1400"/>
              <a:buNone/>
              <a:defRPr b="0" i="0" sz="2400" u="none" cap="none" strike="noStrike">
                <a:solidFill>
                  <a:schemeClr val="lt2"/>
                </a:solidFill>
                <a:latin typeface="Arial"/>
                <a:ea typeface="Arial"/>
                <a:cs typeface="Arial"/>
                <a:sym typeface="Arial"/>
              </a:defRPr>
            </a:lvl2pPr>
            <a:lvl3pPr indent="0" lvl="2" marL="0" marR="0" rtl="0" algn="l">
              <a:lnSpc>
                <a:spcPct val="85000"/>
              </a:lnSpc>
              <a:spcBef>
                <a:spcPts val="0"/>
              </a:spcBef>
              <a:spcAft>
                <a:spcPts val="0"/>
              </a:spcAft>
              <a:buSzPts val="1400"/>
              <a:buNone/>
              <a:defRPr b="0" i="0" sz="2400" u="none" cap="none" strike="noStrike">
                <a:solidFill>
                  <a:schemeClr val="lt2"/>
                </a:solidFill>
                <a:latin typeface="Arial"/>
                <a:ea typeface="Arial"/>
                <a:cs typeface="Arial"/>
                <a:sym typeface="Arial"/>
              </a:defRPr>
            </a:lvl3pPr>
            <a:lvl4pPr indent="0" lvl="3" marL="0" marR="0" rtl="0" algn="l">
              <a:lnSpc>
                <a:spcPct val="85000"/>
              </a:lnSpc>
              <a:spcBef>
                <a:spcPts val="0"/>
              </a:spcBef>
              <a:spcAft>
                <a:spcPts val="0"/>
              </a:spcAft>
              <a:buSzPts val="1400"/>
              <a:buNone/>
              <a:defRPr b="0" i="0" sz="2400" u="none" cap="none" strike="noStrike">
                <a:solidFill>
                  <a:schemeClr val="lt2"/>
                </a:solidFill>
                <a:latin typeface="Arial"/>
                <a:ea typeface="Arial"/>
                <a:cs typeface="Arial"/>
                <a:sym typeface="Arial"/>
              </a:defRPr>
            </a:lvl4pPr>
            <a:lvl5pPr indent="0" lvl="4" marL="0" marR="0" rtl="0" algn="l">
              <a:lnSpc>
                <a:spcPct val="85000"/>
              </a:lnSpc>
              <a:spcBef>
                <a:spcPts val="0"/>
              </a:spcBef>
              <a:spcAft>
                <a:spcPts val="0"/>
              </a:spcAft>
              <a:buSzPts val="1400"/>
              <a:buNone/>
              <a:defRPr b="0" i="0" sz="2400" u="none" cap="none" strike="noStrike">
                <a:solidFill>
                  <a:schemeClr val="lt2"/>
                </a:solidFill>
                <a:latin typeface="Arial"/>
                <a:ea typeface="Arial"/>
                <a:cs typeface="Arial"/>
                <a:sym typeface="Arial"/>
              </a:defRPr>
            </a:lvl5pPr>
            <a:lvl6pPr indent="0" lvl="5" marL="457200" marR="0" rtl="0" algn="l">
              <a:lnSpc>
                <a:spcPct val="85000"/>
              </a:lnSpc>
              <a:spcBef>
                <a:spcPts val="0"/>
              </a:spcBef>
              <a:spcAft>
                <a:spcPts val="0"/>
              </a:spcAft>
              <a:buSzPts val="1400"/>
              <a:buNone/>
              <a:defRPr b="0" i="0" sz="2400" u="none" cap="none" strike="noStrike">
                <a:solidFill>
                  <a:schemeClr val="lt2"/>
                </a:solidFill>
                <a:latin typeface="Source Sans Pro SemiBold"/>
                <a:ea typeface="Source Sans Pro SemiBold"/>
                <a:cs typeface="Source Sans Pro SemiBold"/>
                <a:sym typeface="Source Sans Pro SemiBold"/>
              </a:defRPr>
            </a:lvl6pPr>
            <a:lvl7pPr indent="0" lvl="6" marL="914400" marR="0" rtl="0" algn="l">
              <a:lnSpc>
                <a:spcPct val="85000"/>
              </a:lnSpc>
              <a:spcBef>
                <a:spcPts val="0"/>
              </a:spcBef>
              <a:spcAft>
                <a:spcPts val="0"/>
              </a:spcAft>
              <a:buSzPts val="1400"/>
              <a:buNone/>
              <a:defRPr b="0" i="0" sz="2400" u="none" cap="none" strike="noStrike">
                <a:solidFill>
                  <a:schemeClr val="lt2"/>
                </a:solidFill>
                <a:latin typeface="Source Sans Pro SemiBold"/>
                <a:ea typeface="Source Sans Pro SemiBold"/>
                <a:cs typeface="Source Sans Pro SemiBold"/>
                <a:sym typeface="Source Sans Pro SemiBold"/>
              </a:defRPr>
            </a:lvl7pPr>
            <a:lvl8pPr indent="0" lvl="7" marL="1371600" marR="0" rtl="0" algn="l">
              <a:lnSpc>
                <a:spcPct val="85000"/>
              </a:lnSpc>
              <a:spcBef>
                <a:spcPts val="0"/>
              </a:spcBef>
              <a:spcAft>
                <a:spcPts val="0"/>
              </a:spcAft>
              <a:buSzPts val="1400"/>
              <a:buNone/>
              <a:defRPr b="0" i="0" sz="2400" u="none" cap="none" strike="noStrike">
                <a:solidFill>
                  <a:schemeClr val="lt2"/>
                </a:solidFill>
                <a:latin typeface="Source Sans Pro SemiBold"/>
                <a:ea typeface="Source Sans Pro SemiBold"/>
                <a:cs typeface="Source Sans Pro SemiBold"/>
                <a:sym typeface="Source Sans Pro SemiBold"/>
              </a:defRPr>
            </a:lvl8pPr>
            <a:lvl9pPr indent="0" lvl="8" marL="1828800" marR="0" rtl="0" algn="l">
              <a:lnSpc>
                <a:spcPct val="85000"/>
              </a:lnSpc>
              <a:spcBef>
                <a:spcPts val="0"/>
              </a:spcBef>
              <a:spcAft>
                <a:spcPts val="0"/>
              </a:spcAft>
              <a:buSzPts val="1400"/>
              <a:buNone/>
              <a:defRPr b="0" i="0" sz="2400" u="none" cap="none" strike="noStrike">
                <a:solidFill>
                  <a:schemeClr val="lt2"/>
                </a:solidFill>
                <a:latin typeface="Source Sans Pro SemiBold"/>
                <a:ea typeface="Source Sans Pro SemiBold"/>
                <a:cs typeface="Source Sans Pro SemiBold"/>
                <a:sym typeface="Source Sans Pro SemiBold"/>
              </a:defRPr>
            </a:lvl9pPr>
          </a:lstStyle>
          <a:p/>
        </p:txBody>
      </p:sp>
      <p:sp>
        <p:nvSpPr>
          <p:cNvPr id="16" name="Shape 16"/>
          <p:cNvSpPr txBox="1"/>
          <p:nvPr>
            <p:ph idx="1" type="body"/>
          </p:nvPr>
        </p:nvSpPr>
        <p:spPr>
          <a:xfrm>
            <a:off x="955678" y="908685"/>
            <a:ext cx="7701000" cy="3759000"/>
          </a:xfrm>
          <a:prstGeom prst="rect">
            <a:avLst/>
          </a:prstGeom>
          <a:noFill/>
          <a:ln>
            <a:noFill/>
          </a:ln>
        </p:spPr>
        <p:txBody>
          <a:bodyPr anchorCtr="0" anchor="t" bIns="91425" lIns="91425" rIns="91425" wrap="square" tIns="91425"/>
          <a:lstStyle>
            <a:lvl1pPr indent="-342900" lvl="0" marL="342900" marR="0" rtl="0" algn="l">
              <a:spcBef>
                <a:spcPts val="360"/>
              </a:spcBef>
              <a:spcAft>
                <a:spcPts val="0"/>
              </a:spcAft>
              <a:buSzPts val="1400"/>
              <a:buNone/>
              <a:defRPr sz="1800" u="none" cap="small" strike="noStrike">
                <a:solidFill>
                  <a:schemeClr val="dk1"/>
                </a:solidFill>
              </a:defRPr>
            </a:lvl1pPr>
            <a:lvl2pPr indent="-174625" lvl="1" marL="288925" marR="0" rtl="0" algn="l">
              <a:spcBef>
                <a:spcPts val="360"/>
              </a:spcBef>
              <a:spcAft>
                <a:spcPts val="0"/>
              </a:spcAft>
              <a:buClr>
                <a:schemeClr val="lt2"/>
              </a:buClr>
              <a:buSzPts val="1800"/>
              <a:buFont typeface="Noto Sans Symbols"/>
              <a:buChar char="▪"/>
              <a:defRPr b="0" i="0" sz="1800" u="none" cap="none" strike="noStrike">
                <a:solidFill>
                  <a:srgbClr val="595959"/>
                </a:solidFill>
                <a:latin typeface="Arial"/>
                <a:ea typeface="Arial"/>
                <a:cs typeface="Arial"/>
                <a:sym typeface="Arial"/>
              </a:defRPr>
            </a:lvl2pPr>
            <a:lvl3pPr indent="-108839" lvl="2" marL="569912" marR="0" rtl="0" algn="l">
              <a:spcBef>
                <a:spcPts val="360"/>
              </a:spcBef>
              <a:spcAft>
                <a:spcPts val="0"/>
              </a:spcAft>
              <a:buClr>
                <a:schemeClr val="lt2"/>
              </a:buClr>
              <a:buSzPts val="1836"/>
              <a:buFont typeface="Source Sans Pro"/>
              <a:buChar char="›"/>
              <a:defRPr b="0" i="0" sz="1800" u="none" cap="none" strike="noStrike">
                <a:solidFill>
                  <a:srgbClr val="595959"/>
                </a:solidFill>
                <a:latin typeface="Arial"/>
                <a:ea typeface="Arial"/>
                <a:cs typeface="Arial"/>
                <a:sym typeface="Arial"/>
              </a:defRPr>
            </a:lvl3pPr>
            <a:lvl4pPr indent="-112712" lvl="3" marL="914400" marR="0" rtl="0" algn="l">
              <a:spcBef>
                <a:spcPts val="360"/>
              </a:spcBef>
              <a:spcAft>
                <a:spcPts val="0"/>
              </a:spcAft>
              <a:buClr>
                <a:schemeClr val="lt2"/>
              </a:buClr>
              <a:buSzPts val="1800"/>
              <a:buFont typeface="Arial"/>
              <a:buChar char="•"/>
              <a:defRPr b="0" i="0" sz="1800" u="none" cap="none" strike="noStrike">
                <a:solidFill>
                  <a:srgbClr val="595959"/>
                </a:solidFill>
                <a:latin typeface="Arial"/>
                <a:ea typeface="Arial"/>
                <a:cs typeface="Arial"/>
                <a:sym typeface="Arial"/>
              </a:defRPr>
            </a:lvl4pPr>
            <a:lvl5pPr indent="-112712" lvl="4" marL="1258887" marR="0" rtl="0" algn="l">
              <a:spcBef>
                <a:spcPts val="360"/>
              </a:spcBef>
              <a:spcAft>
                <a:spcPts val="0"/>
              </a:spcAft>
              <a:buClr>
                <a:schemeClr val="lt2"/>
              </a:buClr>
              <a:buSzPts val="1800"/>
              <a:buFont typeface="Source Sans Pro"/>
              <a:buChar char="–"/>
              <a:defRPr b="0" i="0" sz="1800" u="none" cap="none" strike="noStrike">
                <a:solidFill>
                  <a:srgbClr val="595959"/>
                </a:solidFill>
                <a:latin typeface="Arial"/>
                <a:ea typeface="Arial"/>
                <a:cs typeface="Arial"/>
                <a:sym typeface="Arial"/>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Source Sans Pro"/>
                <a:ea typeface="Source Sans Pro"/>
                <a:cs typeface="Source Sans Pro"/>
                <a:sym typeface="Source Sans Pro"/>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Source Sans Pro"/>
                <a:ea typeface="Source Sans Pro"/>
                <a:cs typeface="Source Sans Pro"/>
                <a:sym typeface="Source Sans Pro"/>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Source Sans Pro"/>
                <a:ea typeface="Source Sans Pro"/>
                <a:cs typeface="Source Sans Pro"/>
                <a:sym typeface="Source Sans Pro"/>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Source Sans Pro"/>
                <a:ea typeface="Source Sans Pro"/>
                <a:cs typeface="Source Sans Pro"/>
                <a:sym typeface="Source Sans Pro"/>
              </a:defRPr>
            </a:lvl9pPr>
          </a:lstStyle>
          <a:p/>
        </p:txBody>
      </p:sp>
    </p:spTree>
  </p:cSld>
  <p:clrMapOvr>
    <a:masterClrMapping/>
  </p:clrMapOvr>
  <p:transition spd="slow">
    <p:fade thruBlk="1"/>
  </p:transition>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nvSpPr>
        <p:spPr>
          <a:xfrm>
            <a:off x="0" y="4807744"/>
            <a:ext cx="9155100" cy="342900"/>
          </a:xfrm>
          <a:prstGeom prst="rect">
            <a:avLst/>
          </a:prstGeom>
          <a:solidFill>
            <a:srgbClr val="8C1515"/>
          </a:solidFill>
          <a:ln cap="flat" cmpd="sng" w="9525">
            <a:solidFill>
              <a:srgbClr val="8C1515"/>
            </a:solidFill>
            <a:prstDash val="solid"/>
            <a:miter lim="800000"/>
            <a:headEnd len="med" w="med" type="none"/>
            <a:tailEnd len="med" w="med" type="none"/>
          </a:ln>
          <a:effectLst>
            <a:outerShdw blurRad="63500" dir="2700000" dist="25400">
              <a:srgbClr val="808080">
                <a:alpha val="59609"/>
              </a:srgbClr>
            </a:outerShdw>
          </a:effectLst>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Source Sans Pro"/>
              <a:ea typeface="Source Sans Pro"/>
              <a:cs typeface="Source Sans Pro"/>
              <a:sym typeface="Source Sans Pro"/>
            </a:endParaRPr>
          </a:p>
        </p:txBody>
      </p:sp>
      <p:pic>
        <p:nvPicPr>
          <p:cNvPr id="7" name="Shape 7" title="Stanford University"/>
          <p:cNvPicPr preferRelativeResize="0"/>
          <p:nvPr/>
        </p:nvPicPr>
        <p:blipFill rotWithShape="1">
          <a:blip r:embed="rId1">
            <a:alphaModFix/>
          </a:blip>
          <a:srcRect b="0" l="0" r="0" t="0"/>
          <a:stretch/>
        </p:blipFill>
        <p:spPr>
          <a:xfrm>
            <a:off x="6951662" y="4882753"/>
            <a:ext cx="1364454" cy="167878"/>
          </a:xfrm>
          <a:prstGeom prst="rect">
            <a:avLst/>
          </a:prstGeom>
          <a:noFill/>
          <a:ln>
            <a:noFill/>
          </a:ln>
        </p:spPr>
      </p:pic>
      <p:sp>
        <p:nvSpPr>
          <p:cNvPr id="8" name="Shape 8"/>
          <p:cNvSpPr txBox="1"/>
          <p:nvPr>
            <p:ph type="title"/>
          </p:nvPr>
        </p:nvSpPr>
        <p:spPr>
          <a:xfrm>
            <a:off x="949325" y="359569"/>
            <a:ext cx="7707300" cy="488100"/>
          </a:xfrm>
          <a:prstGeom prst="rect">
            <a:avLst/>
          </a:prstGeom>
          <a:noFill/>
          <a:ln>
            <a:noFill/>
          </a:ln>
        </p:spPr>
        <p:txBody>
          <a:bodyPr anchorCtr="0" anchor="b" bIns="91425" lIns="91425" rIns="91425" wrap="square" tIns="91425"/>
          <a:lstStyle>
            <a:lvl1pPr indent="0" lvl="0" marL="0" marR="0" rtl="0" algn="l">
              <a:lnSpc>
                <a:spcPct val="85000"/>
              </a:lnSpc>
              <a:spcBef>
                <a:spcPts val="0"/>
              </a:spcBef>
              <a:spcAft>
                <a:spcPts val="0"/>
              </a:spcAft>
              <a:buSzPts val="1400"/>
              <a:buNone/>
              <a:defRPr b="0" i="0" sz="2400" u="none" cap="none" strike="noStrike">
                <a:solidFill>
                  <a:schemeClr val="lt2"/>
                </a:solidFill>
                <a:latin typeface="Arial"/>
                <a:ea typeface="Arial"/>
                <a:cs typeface="Arial"/>
                <a:sym typeface="Arial"/>
              </a:defRPr>
            </a:lvl1pPr>
            <a:lvl2pPr indent="0" lvl="1" marL="0" marR="0" rtl="0" algn="l">
              <a:lnSpc>
                <a:spcPct val="85000"/>
              </a:lnSpc>
              <a:spcBef>
                <a:spcPts val="0"/>
              </a:spcBef>
              <a:spcAft>
                <a:spcPts val="0"/>
              </a:spcAft>
              <a:buSzPts val="1400"/>
              <a:buNone/>
              <a:defRPr b="0" i="0" sz="2400" u="none" cap="none" strike="noStrike">
                <a:solidFill>
                  <a:schemeClr val="lt2"/>
                </a:solidFill>
                <a:latin typeface="Arial"/>
                <a:ea typeface="Arial"/>
                <a:cs typeface="Arial"/>
                <a:sym typeface="Arial"/>
              </a:defRPr>
            </a:lvl2pPr>
            <a:lvl3pPr indent="0" lvl="2" marL="0" marR="0" rtl="0" algn="l">
              <a:lnSpc>
                <a:spcPct val="85000"/>
              </a:lnSpc>
              <a:spcBef>
                <a:spcPts val="0"/>
              </a:spcBef>
              <a:spcAft>
                <a:spcPts val="0"/>
              </a:spcAft>
              <a:buSzPts val="1400"/>
              <a:buNone/>
              <a:defRPr b="0" i="0" sz="2400" u="none" cap="none" strike="noStrike">
                <a:solidFill>
                  <a:schemeClr val="lt2"/>
                </a:solidFill>
                <a:latin typeface="Arial"/>
                <a:ea typeface="Arial"/>
                <a:cs typeface="Arial"/>
                <a:sym typeface="Arial"/>
              </a:defRPr>
            </a:lvl3pPr>
            <a:lvl4pPr indent="0" lvl="3" marL="0" marR="0" rtl="0" algn="l">
              <a:lnSpc>
                <a:spcPct val="85000"/>
              </a:lnSpc>
              <a:spcBef>
                <a:spcPts val="0"/>
              </a:spcBef>
              <a:spcAft>
                <a:spcPts val="0"/>
              </a:spcAft>
              <a:buSzPts val="1400"/>
              <a:buNone/>
              <a:defRPr b="0" i="0" sz="2400" u="none" cap="none" strike="noStrike">
                <a:solidFill>
                  <a:schemeClr val="lt2"/>
                </a:solidFill>
                <a:latin typeface="Arial"/>
                <a:ea typeface="Arial"/>
                <a:cs typeface="Arial"/>
                <a:sym typeface="Arial"/>
              </a:defRPr>
            </a:lvl4pPr>
            <a:lvl5pPr indent="0" lvl="4" marL="0" marR="0" rtl="0" algn="l">
              <a:lnSpc>
                <a:spcPct val="85000"/>
              </a:lnSpc>
              <a:spcBef>
                <a:spcPts val="0"/>
              </a:spcBef>
              <a:spcAft>
                <a:spcPts val="0"/>
              </a:spcAft>
              <a:buSzPts val="1400"/>
              <a:buNone/>
              <a:defRPr b="0" i="0" sz="2400" u="none" cap="none" strike="noStrike">
                <a:solidFill>
                  <a:schemeClr val="lt2"/>
                </a:solidFill>
                <a:latin typeface="Arial"/>
                <a:ea typeface="Arial"/>
                <a:cs typeface="Arial"/>
                <a:sym typeface="Arial"/>
              </a:defRPr>
            </a:lvl5pPr>
            <a:lvl6pPr indent="0" lvl="5" marL="457200" marR="0" rtl="0" algn="l">
              <a:lnSpc>
                <a:spcPct val="85000"/>
              </a:lnSpc>
              <a:spcBef>
                <a:spcPts val="0"/>
              </a:spcBef>
              <a:spcAft>
                <a:spcPts val="0"/>
              </a:spcAft>
              <a:buSzPts val="1400"/>
              <a:buNone/>
              <a:defRPr b="0" i="0" sz="2400" u="none" cap="none" strike="noStrike">
                <a:solidFill>
                  <a:schemeClr val="lt2"/>
                </a:solidFill>
                <a:latin typeface="Source Sans Pro SemiBold"/>
                <a:ea typeface="Source Sans Pro SemiBold"/>
                <a:cs typeface="Source Sans Pro SemiBold"/>
                <a:sym typeface="Source Sans Pro SemiBold"/>
              </a:defRPr>
            </a:lvl6pPr>
            <a:lvl7pPr indent="0" lvl="6" marL="914400" marR="0" rtl="0" algn="l">
              <a:lnSpc>
                <a:spcPct val="85000"/>
              </a:lnSpc>
              <a:spcBef>
                <a:spcPts val="0"/>
              </a:spcBef>
              <a:spcAft>
                <a:spcPts val="0"/>
              </a:spcAft>
              <a:buSzPts val="1400"/>
              <a:buNone/>
              <a:defRPr b="0" i="0" sz="2400" u="none" cap="none" strike="noStrike">
                <a:solidFill>
                  <a:schemeClr val="lt2"/>
                </a:solidFill>
                <a:latin typeface="Source Sans Pro SemiBold"/>
                <a:ea typeface="Source Sans Pro SemiBold"/>
                <a:cs typeface="Source Sans Pro SemiBold"/>
                <a:sym typeface="Source Sans Pro SemiBold"/>
              </a:defRPr>
            </a:lvl7pPr>
            <a:lvl8pPr indent="0" lvl="7" marL="1371600" marR="0" rtl="0" algn="l">
              <a:lnSpc>
                <a:spcPct val="85000"/>
              </a:lnSpc>
              <a:spcBef>
                <a:spcPts val="0"/>
              </a:spcBef>
              <a:spcAft>
                <a:spcPts val="0"/>
              </a:spcAft>
              <a:buSzPts val="1400"/>
              <a:buNone/>
              <a:defRPr b="0" i="0" sz="2400" u="none" cap="none" strike="noStrike">
                <a:solidFill>
                  <a:schemeClr val="lt2"/>
                </a:solidFill>
                <a:latin typeface="Source Sans Pro SemiBold"/>
                <a:ea typeface="Source Sans Pro SemiBold"/>
                <a:cs typeface="Source Sans Pro SemiBold"/>
                <a:sym typeface="Source Sans Pro SemiBold"/>
              </a:defRPr>
            </a:lvl8pPr>
            <a:lvl9pPr indent="0" lvl="8" marL="1828800" marR="0" rtl="0" algn="l">
              <a:lnSpc>
                <a:spcPct val="85000"/>
              </a:lnSpc>
              <a:spcBef>
                <a:spcPts val="0"/>
              </a:spcBef>
              <a:spcAft>
                <a:spcPts val="0"/>
              </a:spcAft>
              <a:buSzPts val="1400"/>
              <a:buNone/>
              <a:defRPr b="0" i="0" sz="2400" u="none" cap="none" strike="noStrike">
                <a:solidFill>
                  <a:schemeClr val="lt2"/>
                </a:solidFill>
                <a:latin typeface="Source Sans Pro SemiBold"/>
                <a:ea typeface="Source Sans Pro SemiBold"/>
                <a:cs typeface="Source Sans Pro SemiBold"/>
                <a:sym typeface="Source Sans Pro SemiBold"/>
              </a:defRPr>
            </a:lvl9pPr>
          </a:lstStyle>
          <a:p/>
        </p:txBody>
      </p:sp>
      <p:sp>
        <p:nvSpPr>
          <p:cNvPr id="9" name="Shape 9"/>
          <p:cNvSpPr txBox="1"/>
          <p:nvPr>
            <p:ph idx="1" type="body"/>
          </p:nvPr>
        </p:nvSpPr>
        <p:spPr>
          <a:xfrm>
            <a:off x="949325" y="903684"/>
            <a:ext cx="7707300" cy="3763500"/>
          </a:xfrm>
          <a:prstGeom prst="rect">
            <a:avLst/>
          </a:prstGeom>
          <a:noFill/>
          <a:ln>
            <a:noFill/>
          </a:ln>
        </p:spPr>
        <p:txBody>
          <a:bodyPr anchorCtr="0" anchor="t" bIns="91425" lIns="91425" rIns="91425" wrap="square" tIns="91425"/>
          <a:lstStyle>
            <a:lvl1pPr indent="-342900" lvl="0" marL="342900" marR="0" rtl="0" algn="l">
              <a:spcBef>
                <a:spcPts val="360"/>
              </a:spcBef>
              <a:spcAft>
                <a:spcPts val="0"/>
              </a:spcAft>
              <a:buSzPts val="1400"/>
              <a:buNone/>
              <a:defRPr b="0" i="0" sz="1800" u="none" cap="none" strike="noStrike">
                <a:solidFill>
                  <a:schemeClr val="dk1"/>
                </a:solidFill>
                <a:latin typeface="Arial"/>
                <a:ea typeface="Arial"/>
                <a:cs typeface="Arial"/>
                <a:sym typeface="Arial"/>
              </a:defRPr>
            </a:lvl1pPr>
            <a:lvl2pPr indent="-174625" lvl="1" marL="288925" marR="0" rtl="0" algn="l">
              <a:spcBef>
                <a:spcPts val="360"/>
              </a:spcBef>
              <a:spcAft>
                <a:spcPts val="0"/>
              </a:spcAft>
              <a:buClr>
                <a:schemeClr val="lt2"/>
              </a:buClr>
              <a:buSzPts val="1800"/>
              <a:buFont typeface="Noto Sans Symbols"/>
              <a:buChar char="▪"/>
              <a:defRPr b="0" i="0" sz="1800" u="none" cap="none" strike="noStrike">
                <a:solidFill>
                  <a:srgbClr val="595959"/>
                </a:solidFill>
                <a:latin typeface="Arial"/>
                <a:ea typeface="Arial"/>
                <a:cs typeface="Arial"/>
                <a:sym typeface="Arial"/>
              </a:defRPr>
            </a:lvl2pPr>
            <a:lvl3pPr indent="-108839" lvl="2" marL="569912" marR="0" rtl="0" algn="l">
              <a:spcBef>
                <a:spcPts val="360"/>
              </a:spcBef>
              <a:spcAft>
                <a:spcPts val="0"/>
              </a:spcAft>
              <a:buClr>
                <a:schemeClr val="lt2"/>
              </a:buClr>
              <a:buSzPts val="1836"/>
              <a:buFont typeface="Source Sans Pro"/>
              <a:buChar char="›"/>
              <a:defRPr b="0" i="0" sz="1800" u="none" cap="none" strike="noStrike">
                <a:solidFill>
                  <a:srgbClr val="595959"/>
                </a:solidFill>
                <a:latin typeface="Arial"/>
                <a:ea typeface="Arial"/>
                <a:cs typeface="Arial"/>
                <a:sym typeface="Arial"/>
              </a:defRPr>
            </a:lvl3pPr>
            <a:lvl4pPr indent="-112712" lvl="3" marL="914400" marR="0" rtl="0" algn="l">
              <a:spcBef>
                <a:spcPts val="360"/>
              </a:spcBef>
              <a:spcAft>
                <a:spcPts val="0"/>
              </a:spcAft>
              <a:buClr>
                <a:schemeClr val="lt2"/>
              </a:buClr>
              <a:buSzPts val="1800"/>
              <a:buFont typeface="Arial"/>
              <a:buChar char="•"/>
              <a:defRPr b="0" i="0" sz="1800" u="none" cap="none" strike="noStrike">
                <a:solidFill>
                  <a:srgbClr val="595959"/>
                </a:solidFill>
                <a:latin typeface="Arial"/>
                <a:ea typeface="Arial"/>
                <a:cs typeface="Arial"/>
                <a:sym typeface="Arial"/>
              </a:defRPr>
            </a:lvl4pPr>
            <a:lvl5pPr indent="-112712" lvl="4" marL="1258887" marR="0" rtl="0" algn="l">
              <a:spcBef>
                <a:spcPts val="360"/>
              </a:spcBef>
              <a:spcAft>
                <a:spcPts val="0"/>
              </a:spcAft>
              <a:buClr>
                <a:schemeClr val="lt2"/>
              </a:buClr>
              <a:buSzPts val="1800"/>
              <a:buFont typeface="Source Sans Pro"/>
              <a:buChar char="–"/>
              <a:defRPr b="0" i="0" sz="1800" u="none" cap="none" strike="noStrike">
                <a:solidFill>
                  <a:srgbClr val="595959"/>
                </a:solidFill>
                <a:latin typeface="Arial"/>
                <a:ea typeface="Arial"/>
                <a:cs typeface="Arial"/>
                <a:sym typeface="Arial"/>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Source Sans Pro"/>
                <a:ea typeface="Source Sans Pro"/>
                <a:cs typeface="Source Sans Pro"/>
                <a:sym typeface="Source Sans Pro"/>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Source Sans Pro"/>
                <a:ea typeface="Source Sans Pro"/>
                <a:cs typeface="Source Sans Pro"/>
                <a:sym typeface="Source Sans Pro"/>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Source Sans Pro"/>
                <a:ea typeface="Source Sans Pro"/>
                <a:cs typeface="Source Sans Pro"/>
                <a:sym typeface="Source Sans Pro"/>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Source Sans Pro"/>
                <a:ea typeface="Source Sans Pro"/>
                <a:cs typeface="Source Sans Pro"/>
                <a:sym typeface="Source Sans Pro"/>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 name="Shape 20"/>
        <p:cNvGrpSpPr/>
        <p:nvPr/>
      </p:nvGrpSpPr>
      <p:grpSpPr>
        <a:xfrm>
          <a:off x="0" y="0"/>
          <a:ext cx="0" cy="0"/>
          <a:chOff x="0" y="0"/>
          <a:chExt cx="0" cy="0"/>
        </a:xfrm>
      </p:grpSpPr>
      <p:sp>
        <p:nvSpPr>
          <p:cNvPr id="21" name="Shape 21"/>
          <p:cNvSpPr txBox="1"/>
          <p:nvPr>
            <p:ph type="ctrTitle"/>
          </p:nvPr>
        </p:nvSpPr>
        <p:spPr>
          <a:xfrm>
            <a:off x="457200" y="1797875"/>
            <a:ext cx="8229600" cy="618600"/>
          </a:xfrm>
          <a:prstGeom prst="rect">
            <a:avLst/>
          </a:prstGeom>
        </p:spPr>
        <p:txBody>
          <a:bodyPr anchorCtr="0" anchor="b" bIns="91425" lIns="91425" rIns="91425" wrap="square" tIns="91425">
            <a:noAutofit/>
          </a:bodyPr>
          <a:lstStyle/>
          <a:p>
            <a:pPr indent="0" lvl="0" marL="0">
              <a:spcBef>
                <a:spcPts val="0"/>
              </a:spcBef>
              <a:buNone/>
            </a:pPr>
            <a:r>
              <a:rPr lang="en" sz="3600"/>
              <a:t>Automatic Music Transcription for Monophonic Piano Music</a:t>
            </a:r>
          </a:p>
          <a:p>
            <a:pPr indent="0" lvl="0" marL="0">
              <a:spcBef>
                <a:spcPts val="0"/>
              </a:spcBef>
              <a:buNone/>
            </a:pPr>
            <a:r>
              <a:rPr lang="en" sz="3600"/>
              <a:t>via Image Recognition</a:t>
            </a:r>
          </a:p>
        </p:txBody>
      </p:sp>
      <p:sp>
        <p:nvSpPr>
          <p:cNvPr id="22" name="Shape 22"/>
          <p:cNvSpPr txBox="1"/>
          <p:nvPr>
            <p:ph idx="2" type="subTitle"/>
          </p:nvPr>
        </p:nvSpPr>
        <p:spPr>
          <a:xfrm>
            <a:off x="457200" y="2492548"/>
            <a:ext cx="8229600" cy="462000"/>
          </a:xfrm>
          <a:prstGeom prst="rect">
            <a:avLst/>
          </a:prstGeom>
        </p:spPr>
        <p:txBody>
          <a:bodyPr anchorCtr="0" anchor="t" bIns="91425" lIns="91425" rIns="91425" wrap="square" tIns="91425">
            <a:noAutofit/>
          </a:bodyPr>
          <a:lstStyle/>
          <a:p>
            <a:pPr indent="0" lvl="0" marL="0" rtl="0">
              <a:spcBef>
                <a:spcPts val="0"/>
              </a:spcBef>
              <a:buNone/>
            </a:pPr>
            <a:r>
              <a:rPr lang="en"/>
              <a:t>CS 229 Machine Learning Final Project</a:t>
            </a:r>
          </a:p>
        </p:txBody>
      </p:sp>
      <p:sp>
        <p:nvSpPr>
          <p:cNvPr id="23" name="Shape 23"/>
          <p:cNvSpPr txBox="1"/>
          <p:nvPr/>
        </p:nvSpPr>
        <p:spPr>
          <a:xfrm>
            <a:off x="954475" y="3739875"/>
            <a:ext cx="3219300" cy="750300"/>
          </a:xfrm>
          <a:prstGeom prst="rect">
            <a:avLst/>
          </a:prstGeom>
          <a:noFill/>
          <a:ln>
            <a:noFill/>
          </a:ln>
        </p:spPr>
        <p:txBody>
          <a:bodyPr anchorCtr="0" anchor="ctr" bIns="91425" lIns="91425" rIns="91425" wrap="square" tIns="91425">
            <a:noAutofit/>
          </a:bodyPr>
          <a:lstStyle/>
          <a:p>
            <a:pPr indent="-342900" lvl="0" marL="342900" rtl="0" algn="ctr">
              <a:spcBef>
                <a:spcPts val="360"/>
              </a:spcBef>
              <a:buNone/>
            </a:pPr>
            <a:r>
              <a:rPr lang="en" sz="2400" cap="small">
                <a:solidFill>
                  <a:schemeClr val="dk1"/>
                </a:solidFill>
              </a:rPr>
              <a:t>Chen Cen ccen@stanford.edu</a:t>
            </a:r>
          </a:p>
        </p:txBody>
      </p:sp>
      <p:sp>
        <p:nvSpPr>
          <p:cNvPr id="24" name="Shape 24"/>
          <p:cNvSpPr txBox="1"/>
          <p:nvPr/>
        </p:nvSpPr>
        <p:spPr>
          <a:xfrm>
            <a:off x="4591425" y="3739875"/>
            <a:ext cx="3317100" cy="750300"/>
          </a:xfrm>
          <a:prstGeom prst="rect">
            <a:avLst/>
          </a:prstGeom>
          <a:noFill/>
          <a:ln>
            <a:noFill/>
          </a:ln>
        </p:spPr>
        <p:txBody>
          <a:bodyPr anchorCtr="0" anchor="ctr" bIns="91425" lIns="91425" rIns="91425" wrap="square" tIns="91425">
            <a:noAutofit/>
          </a:bodyPr>
          <a:lstStyle/>
          <a:p>
            <a:pPr indent="-342900" lvl="0" marL="342900" rtl="0" algn="ctr">
              <a:spcBef>
                <a:spcPts val="360"/>
              </a:spcBef>
              <a:buNone/>
            </a:pPr>
            <a:r>
              <a:rPr lang="en" sz="2400" cap="small">
                <a:solidFill>
                  <a:schemeClr val="dk1"/>
                </a:solidFill>
              </a:rPr>
              <a:t>An Jiang</a:t>
            </a:r>
            <a:r>
              <a:rPr lang="en" sz="2400" cap="small">
                <a:solidFill>
                  <a:schemeClr val="dk1"/>
                </a:solidFill>
              </a:rPr>
              <a:t> jianga@stanford.edu</a:t>
            </a:r>
          </a:p>
        </p:txBody>
      </p:sp>
      <p:sp>
        <p:nvSpPr>
          <p:cNvPr id="25" name="Shape 25"/>
          <p:cNvSpPr txBox="1"/>
          <p:nvPr>
            <p:ph idx="1" type="body"/>
          </p:nvPr>
        </p:nvSpPr>
        <p:spPr>
          <a:xfrm>
            <a:off x="1603375" y="3218022"/>
            <a:ext cx="6059400" cy="205800"/>
          </a:xfrm>
          <a:prstGeom prst="rect">
            <a:avLst/>
          </a:prstGeom>
        </p:spPr>
        <p:txBody>
          <a:bodyPr anchorCtr="1" anchor="ctr" bIns="91425" lIns="91425" rIns="91425" wrap="square" tIns="91425">
            <a:noAutofit/>
          </a:bodyPr>
          <a:lstStyle/>
          <a:p>
            <a:pPr indent="-69850" lvl="0" marL="0" rtl="0">
              <a:spcBef>
                <a:spcPts val="400"/>
              </a:spcBef>
              <a:buClr>
                <a:schemeClr val="dk1"/>
              </a:buClr>
              <a:buSzPts val="1100"/>
              <a:buFont typeface="Arial"/>
              <a:buNone/>
            </a:pPr>
            <a:r>
              <a:rPr lang="en" cap="small">
                <a:solidFill>
                  <a:schemeClr val="hlink"/>
                </a:solidFill>
              </a:rPr>
              <a:t>2017/12/11</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948776" y="359541"/>
            <a:ext cx="7707900" cy="488100"/>
          </a:xfrm>
          <a:prstGeom prst="rect">
            <a:avLst/>
          </a:prstGeom>
        </p:spPr>
        <p:txBody>
          <a:bodyPr anchorCtr="0" anchor="b" bIns="91425" lIns="91425" rIns="91425" wrap="square" tIns="91425">
            <a:noAutofit/>
          </a:bodyPr>
          <a:lstStyle/>
          <a:p>
            <a:pPr indent="0" lvl="0" marL="0">
              <a:spcBef>
                <a:spcPts val="0"/>
              </a:spcBef>
              <a:buNone/>
            </a:pPr>
            <a:r>
              <a:rPr lang="en"/>
              <a:t>Future</a:t>
            </a:r>
          </a:p>
        </p:txBody>
      </p:sp>
      <p:sp>
        <p:nvSpPr>
          <p:cNvPr id="110" name="Shape 110"/>
          <p:cNvSpPr txBox="1"/>
          <p:nvPr>
            <p:ph idx="1" type="body"/>
          </p:nvPr>
        </p:nvSpPr>
        <p:spPr>
          <a:xfrm>
            <a:off x="955678" y="908685"/>
            <a:ext cx="7701000" cy="3759000"/>
          </a:xfrm>
          <a:prstGeom prst="rect">
            <a:avLst/>
          </a:prstGeom>
        </p:spPr>
        <p:txBody>
          <a:bodyPr anchorCtr="0" anchor="t" bIns="91425" lIns="91425" rIns="91425" wrap="square" tIns="91425">
            <a:noAutofit/>
          </a:bodyPr>
          <a:lstStyle/>
          <a:p>
            <a:pPr indent="0" lvl="0" marL="0">
              <a:spcBef>
                <a:spcPts val="0"/>
              </a:spcBef>
              <a:buNone/>
            </a:pPr>
            <a:r>
              <a:rPr lang="en"/>
              <a:t>There are still room for improvements on dataset processing and the CNN model to further increase the accuracy. We can apply more contrasts on the spectrogram to make the different notes more distinguishable. The neural network can be modified with more convolutional layers and less pooling layers to solve the note classification problem better. Furthermore, we can explore the polyphonic music transcription problem using the same methodology.</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948776" y="359541"/>
            <a:ext cx="7707900" cy="488100"/>
          </a:xfrm>
          <a:prstGeom prst="rect">
            <a:avLst/>
          </a:prstGeom>
        </p:spPr>
        <p:txBody>
          <a:bodyPr anchorCtr="0" anchor="b" bIns="91425" lIns="91425" rIns="91425" wrap="square" tIns="91425">
            <a:noAutofit/>
          </a:bodyPr>
          <a:lstStyle/>
          <a:p>
            <a:pPr indent="0" lvl="0" marL="0">
              <a:spcBef>
                <a:spcPts val="0"/>
              </a:spcBef>
              <a:buNone/>
            </a:pPr>
            <a:r>
              <a:rPr lang="en"/>
              <a:t>Reference</a:t>
            </a:r>
          </a:p>
        </p:txBody>
      </p:sp>
      <p:sp>
        <p:nvSpPr>
          <p:cNvPr id="116" name="Shape 116"/>
          <p:cNvSpPr txBox="1"/>
          <p:nvPr>
            <p:ph idx="1" type="body"/>
          </p:nvPr>
        </p:nvSpPr>
        <p:spPr>
          <a:xfrm>
            <a:off x="955678" y="908685"/>
            <a:ext cx="7701000" cy="3759000"/>
          </a:xfrm>
          <a:prstGeom prst="rect">
            <a:avLst/>
          </a:prstGeom>
        </p:spPr>
        <p:txBody>
          <a:bodyPr anchorCtr="0" anchor="t" bIns="91425" lIns="91425" rIns="91425" wrap="square" tIns="91425">
            <a:noAutofit/>
          </a:bodyPr>
          <a:lstStyle/>
          <a:p>
            <a:pPr indent="-342900" lvl="0" marL="34290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 name="Shape 29"/>
        <p:cNvGrpSpPr/>
        <p:nvPr/>
      </p:nvGrpSpPr>
      <p:grpSpPr>
        <a:xfrm>
          <a:off x="0" y="0"/>
          <a:ext cx="0" cy="0"/>
          <a:chOff x="0" y="0"/>
          <a:chExt cx="0" cy="0"/>
        </a:xfrm>
      </p:grpSpPr>
      <p:sp>
        <p:nvSpPr>
          <p:cNvPr id="30" name="Shape 30"/>
          <p:cNvSpPr txBox="1"/>
          <p:nvPr>
            <p:ph type="title"/>
          </p:nvPr>
        </p:nvSpPr>
        <p:spPr>
          <a:xfrm>
            <a:off x="948776" y="359541"/>
            <a:ext cx="7707900" cy="488100"/>
          </a:xfrm>
          <a:prstGeom prst="rect">
            <a:avLst/>
          </a:prstGeom>
        </p:spPr>
        <p:txBody>
          <a:bodyPr anchorCtr="0" anchor="b" bIns="91425" lIns="91425" rIns="91425" wrap="square" tIns="91425">
            <a:noAutofit/>
          </a:bodyPr>
          <a:lstStyle/>
          <a:p>
            <a:pPr indent="0" lvl="0" marL="0">
              <a:spcBef>
                <a:spcPts val="0"/>
              </a:spcBef>
              <a:buNone/>
            </a:pPr>
            <a:r>
              <a:rPr lang="en"/>
              <a:t>Abstract</a:t>
            </a:r>
          </a:p>
        </p:txBody>
      </p:sp>
      <p:sp>
        <p:nvSpPr>
          <p:cNvPr id="31" name="Shape 31"/>
          <p:cNvSpPr txBox="1"/>
          <p:nvPr>
            <p:ph idx="1" type="body"/>
          </p:nvPr>
        </p:nvSpPr>
        <p:spPr>
          <a:xfrm>
            <a:off x="955678" y="908685"/>
            <a:ext cx="7701000" cy="3759000"/>
          </a:xfrm>
          <a:prstGeom prst="rect">
            <a:avLst/>
          </a:prstGeom>
        </p:spPr>
        <p:txBody>
          <a:bodyPr anchorCtr="0" anchor="t" bIns="91425" lIns="91425" rIns="91425" wrap="square" tIns="91425">
            <a:noAutofit/>
          </a:bodyPr>
          <a:lstStyle/>
          <a:p>
            <a:pPr indent="0" lvl="0" marL="457200" rtl="0">
              <a:lnSpc>
                <a:spcPct val="115000"/>
              </a:lnSpc>
              <a:spcBef>
                <a:spcPts val="0"/>
              </a:spcBef>
              <a:buNone/>
            </a:pPr>
            <a:r>
              <a:rPr lang="en"/>
              <a:t>In this project, we tried to tackle the problem of Automatic Music Transcription (AMT) using a new approach that transforms the music note detection problem into a image recognition problem using Convolutional Neural Networks (CNN). The monotonic piano soundtracks are processed into images of spectrums with constant-Q transform. Then we use an image recognition algorithm with Tensorflow to build and train a CNN that can differentiate and label the corresponding piano note from the spectrums. In the end, we have successfully developed a machine learning model that can automatically transcribe piano tracks into music scores.</a:t>
            </a:r>
          </a:p>
          <a:p>
            <a:pPr indent="-342900" lvl="0" marL="34290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 name="Shape 35"/>
        <p:cNvGrpSpPr/>
        <p:nvPr/>
      </p:nvGrpSpPr>
      <p:grpSpPr>
        <a:xfrm>
          <a:off x="0" y="0"/>
          <a:ext cx="0" cy="0"/>
          <a:chOff x="0" y="0"/>
          <a:chExt cx="0" cy="0"/>
        </a:xfrm>
      </p:grpSpPr>
      <p:sp>
        <p:nvSpPr>
          <p:cNvPr id="36" name="Shape 36"/>
          <p:cNvSpPr txBox="1"/>
          <p:nvPr>
            <p:ph type="title"/>
          </p:nvPr>
        </p:nvSpPr>
        <p:spPr>
          <a:xfrm>
            <a:off x="948776" y="359541"/>
            <a:ext cx="7707900" cy="488100"/>
          </a:xfrm>
          <a:prstGeom prst="rect">
            <a:avLst/>
          </a:prstGeom>
        </p:spPr>
        <p:txBody>
          <a:bodyPr anchorCtr="0" anchor="b" bIns="91425" lIns="91425" rIns="91425" wrap="square" tIns="91425">
            <a:noAutofit/>
          </a:bodyPr>
          <a:lstStyle/>
          <a:p>
            <a:pPr indent="0" lvl="0" marL="0">
              <a:spcBef>
                <a:spcPts val="0"/>
              </a:spcBef>
              <a:buNone/>
            </a:pPr>
            <a:r>
              <a:rPr lang="en"/>
              <a:t>Data</a:t>
            </a:r>
          </a:p>
        </p:txBody>
      </p:sp>
      <p:sp>
        <p:nvSpPr>
          <p:cNvPr id="37" name="Shape 37"/>
          <p:cNvSpPr txBox="1"/>
          <p:nvPr>
            <p:ph idx="1" type="body"/>
          </p:nvPr>
        </p:nvSpPr>
        <p:spPr>
          <a:xfrm>
            <a:off x="955678" y="908685"/>
            <a:ext cx="7701000" cy="3759000"/>
          </a:xfrm>
          <a:prstGeom prst="rect">
            <a:avLst/>
          </a:prstGeom>
        </p:spPr>
        <p:txBody>
          <a:bodyPr anchorCtr="0" anchor="t" bIns="91425" lIns="91425" rIns="91425" wrap="square" tIns="91425">
            <a:noAutofit/>
          </a:bodyPr>
          <a:lstStyle/>
          <a:p>
            <a:pPr indent="0" lvl="0" marL="0" rtl="0">
              <a:spcBef>
                <a:spcPts val="0"/>
              </a:spcBef>
              <a:buNone/>
            </a:pPr>
            <a:r>
              <a:rPr lang="en"/>
              <a:t>We used MIDI Aligned Piano Sounds (MAPS) dataset which is a database for MIDI-annotated piano recordings. It contains real piano recordings and corresponding MIDI file and labels indicating the on and off time of each note. For the model training purpose, we only utilized the recordings of single isolated notes that are in the MIDI code range [21:108]. The tracks are mapped to frequency spectrums with constant-Q transform and we generate a 32x32 thumbnail of the spectrogram for each 0.05 sec of the track. The images along with the ground truth of what note do they represent are combined into a cPickle data package which will be fed into the training model directly.</a:t>
            </a:r>
          </a:p>
          <a:p>
            <a:pPr indent="-342900" lvl="0" marL="34290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 name="Shape 41"/>
        <p:cNvGrpSpPr/>
        <p:nvPr/>
      </p:nvGrpSpPr>
      <p:grpSpPr>
        <a:xfrm>
          <a:off x="0" y="0"/>
          <a:ext cx="0" cy="0"/>
          <a:chOff x="0" y="0"/>
          <a:chExt cx="0" cy="0"/>
        </a:xfrm>
      </p:grpSpPr>
      <p:sp>
        <p:nvSpPr>
          <p:cNvPr id="42" name="Shape 42"/>
          <p:cNvSpPr txBox="1"/>
          <p:nvPr>
            <p:ph type="title"/>
          </p:nvPr>
        </p:nvSpPr>
        <p:spPr>
          <a:xfrm>
            <a:off x="948776" y="359541"/>
            <a:ext cx="7707900" cy="488100"/>
          </a:xfrm>
          <a:prstGeom prst="rect">
            <a:avLst/>
          </a:prstGeom>
        </p:spPr>
        <p:txBody>
          <a:bodyPr anchorCtr="0" anchor="b" bIns="91425" lIns="91425" rIns="91425" wrap="square" tIns="91425">
            <a:noAutofit/>
          </a:bodyPr>
          <a:lstStyle/>
          <a:p>
            <a:pPr indent="0" lvl="0" marL="0">
              <a:spcBef>
                <a:spcPts val="0"/>
              </a:spcBef>
              <a:buNone/>
            </a:pPr>
            <a:r>
              <a:t/>
            </a:r>
            <a:endParaRPr/>
          </a:p>
        </p:txBody>
      </p:sp>
      <p:sp>
        <p:nvSpPr>
          <p:cNvPr id="43" name="Shape 43"/>
          <p:cNvSpPr txBox="1"/>
          <p:nvPr>
            <p:ph idx="1" type="body"/>
          </p:nvPr>
        </p:nvSpPr>
        <p:spPr>
          <a:xfrm>
            <a:off x="955678" y="908685"/>
            <a:ext cx="7701000" cy="3759000"/>
          </a:xfrm>
          <a:prstGeom prst="rect">
            <a:avLst/>
          </a:prstGeom>
        </p:spPr>
        <p:txBody>
          <a:bodyPr anchorCtr="0" anchor="t" bIns="91425" lIns="91425" rIns="91425" wrap="square" tIns="91425">
            <a:noAutofit/>
          </a:bodyPr>
          <a:lstStyle/>
          <a:p>
            <a:pPr indent="-342900" lvl="0" marL="342900">
              <a:spcBef>
                <a:spcPts val="0"/>
              </a:spcBef>
              <a:buNone/>
            </a:pPr>
            <a:r>
              <a:t/>
            </a:r>
            <a:endParaRPr/>
          </a:p>
        </p:txBody>
      </p:sp>
      <p:pic>
        <p:nvPicPr>
          <p:cNvPr id="44" name="Shape 44"/>
          <p:cNvPicPr preferRelativeResize="0"/>
          <p:nvPr/>
        </p:nvPicPr>
        <p:blipFill>
          <a:blip r:embed="rId3">
            <a:alphaModFix/>
          </a:blip>
          <a:stretch>
            <a:fillRect/>
          </a:stretch>
        </p:blipFill>
        <p:spPr>
          <a:xfrm>
            <a:off x="1209638" y="136125"/>
            <a:ext cx="6724726" cy="46018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 name="Shape 48"/>
        <p:cNvGrpSpPr/>
        <p:nvPr/>
      </p:nvGrpSpPr>
      <p:grpSpPr>
        <a:xfrm>
          <a:off x="0" y="0"/>
          <a:ext cx="0" cy="0"/>
          <a:chOff x="0" y="0"/>
          <a:chExt cx="0" cy="0"/>
        </a:xfrm>
      </p:grpSpPr>
      <p:sp>
        <p:nvSpPr>
          <p:cNvPr id="49" name="Shape 49"/>
          <p:cNvSpPr txBox="1"/>
          <p:nvPr>
            <p:ph type="title"/>
          </p:nvPr>
        </p:nvSpPr>
        <p:spPr>
          <a:xfrm>
            <a:off x="948776" y="359541"/>
            <a:ext cx="7707900" cy="488100"/>
          </a:xfrm>
          <a:prstGeom prst="rect">
            <a:avLst/>
          </a:prstGeom>
        </p:spPr>
        <p:txBody>
          <a:bodyPr anchorCtr="0" anchor="b" bIns="91425" lIns="91425" rIns="91425" wrap="square" tIns="91425">
            <a:noAutofit/>
          </a:bodyPr>
          <a:lstStyle/>
          <a:p>
            <a:pPr indent="0" lvl="0" marL="0">
              <a:spcBef>
                <a:spcPts val="0"/>
              </a:spcBef>
              <a:buNone/>
            </a:pPr>
            <a:r>
              <a:rPr lang="en"/>
              <a:t>Features</a:t>
            </a:r>
          </a:p>
        </p:txBody>
      </p:sp>
      <p:sp>
        <p:nvSpPr>
          <p:cNvPr id="50" name="Shape 50"/>
          <p:cNvSpPr txBox="1"/>
          <p:nvPr>
            <p:ph idx="1" type="body"/>
          </p:nvPr>
        </p:nvSpPr>
        <p:spPr>
          <a:xfrm>
            <a:off x="955675" y="2649247"/>
            <a:ext cx="7701000" cy="2018400"/>
          </a:xfrm>
          <a:prstGeom prst="rect">
            <a:avLst/>
          </a:prstGeom>
        </p:spPr>
        <p:txBody>
          <a:bodyPr anchorCtr="0" anchor="t" bIns="91425" lIns="91425" rIns="91425" wrap="square" tIns="91425">
            <a:noAutofit/>
          </a:bodyPr>
          <a:lstStyle/>
          <a:p>
            <a:pPr indent="-69850" lvl="0" marL="0" rtl="0">
              <a:lnSpc>
                <a:spcPct val="150000"/>
              </a:lnSpc>
              <a:spcBef>
                <a:spcPts val="0"/>
              </a:spcBef>
              <a:buClr>
                <a:schemeClr val="dk1"/>
              </a:buClr>
              <a:buSzPts val="1100"/>
              <a:buFont typeface="Arial"/>
              <a:buNone/>
            </a:pPr>
            <a:r>
              <a:rPr lang="en" sz="1400"/>
              <a:t>Spectrograms are the most standard way of visualizing sounds, which maps the music notes to frequency domain. However, most of the notes are located in low frequency range. Constant-Q transform provides better time-frequency resolutions at these range compared to Short-Time Fourier Transform (STFT). From the plots above we can see the bottom quarter of the spectrogram is extended for Constant-Q and make the individual notes more extinguishable.</a:t>
            </a:r>
          </a:p>
        </p:txBody>
      </p:sp>
      <p:pic>
        <p:nvPicPr>
          <p:cNvPr id="51" name="Shape 51"/>
          <p:cNvPicPr preferRelativeResize="0"/>
          <p:nvPr/>
        </p:nvPicPr>
        <p:blipFill>
          <a:blip r:embed="rId3">
            <a:alphaModFix/>
          </a:blip>
          <a:stretch>
            <a:fillRect/>
          </a:stretch>
        </p:blipFill>
        <p:spPr>
          <a:xfrm>
            <a:off x="951450" y="847650"/>
            <a:ext cx="7241101" cy="1801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Shape 56"/>
          <p:cNvSpPr txBox="1"/>
          <p:nvPr>
            <p:ph type="title"/>
          </p:nvPr>
        </p:nvSpPr>
        <p:spPr>
          <a:xfrm>
            <a:off x="948776" y="359541"/>
            <a:ext cx="7707900" cy="488100"/>
          </a:xfrm>
          <a:prstGeom prst="rect">
            <a:avLst/>
          </a:prstGeom>
        </p:spPr>
        <p:txBody>
          <a:bodyPr anchorCtr="0" anchor="b" bIns="91425" lIns="91425" rIns="91425" wrap="square" tIns="91425">
            <a:noAutofit/>
          </a:bodyPr>
          <a:lstStyle/>
          <a:p>
            <a:pPr indent="0" lvl="0" marL="0">
              <a:spcBef>
                <a:spcPts val="0"/>
              </a:spcBef>
              <a:buNone/>
            </a:pPr>
            <a:r>
              <a:rPr lang="en"/>
              <a:t>Models</a:t>
            </a:r>
          </a:p>
        </p:txBody>
      </p:sp>
      <p:sp>
        <p:nvSpPr>
          <p:cNvPr id="57" name="Shape 57"/>
          <p:cNvSpPr/>
          <p:nvPr/>
        </p:nvSpPr>
        <p:spPr>
          <a:xfrm>
            <a:off x="1247900" y="1316375"/>
            <a:ext cx="801600" cy="477000"/>
          </a:xfrm>
          <a:prstGeom prst="roundRect">
            <a:avLst>
              <a:gd fmla="val 16667" name="adj"/>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conv1</a:t>
            </a:r>
          </a:p>
        </p:txBody>
      </p:sp>
      <p:sp>
        <p:nvSpPr>
          <p:cNvPr id="58" name="Shape 58"/>
          <p:cNvSpPr/>
          <p:nvPr/>
        </p:nvSpPr>
        <p:spPr>
          <a:xfrm>
            <a:off x="4237000" y="1319225"/>
            <a:ext cx="954300" cy="477000"/>
          </a:xfrm>
          <a:prstGeom prst="roundRect">
            <a:avLst>
              <a:gd fmla="val 16667" name="adj"/>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c</a:t>
            </a:r>
            <a:r>
              <a:rPr lang="en"/>
              <a:t>onv2</a:t>
            </a:r>
          </a:p>
        </p:txBody>
      </p:sp>
      <p:sp>
        <p:nvSpPr>
          <p:cNvPr id="59" name="Shape 59"/>
          <p:cNvSpPr/>
          <p:nvPr/>
        </p:nvSpPr>
        <p:spPr>
          <a:xfrm>
            <a:off x="1099525" y="2127025"/>
            <a:ext cx="954300" cy="477000"/>
          </a:xfrm>
          <a:prstGeom prst="roundRect">
            <a:avLst>
              <a:gd fmla="val 16667" name="adj"/>
            </a:avLst>
          </a:prstGeom>
          <a:solidFill>
            <a:srgbClr val="B7B7B7"/>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local3</a:t>
            </a:r>
          </a:p>
        </p:txBody>
      </p:sp>
      <p:sp>
        <p:nvSpPr>
          <p:cNvPr id="60" name="Shape 60"/>
          <p:cNvSpPr/>
          <p:nvPr/>
        </p:nvSpPr>
        <p:spPr>
          <a:xfrm>
            <a:off x="5869725" y="2127025"/>
            <a:ext cx="1442100" cy="477000"/>
          </a:xfrm>
          <a:prstGeom prst="roundRect">
            <a:avLst>
              <a:gd fmla="val 16667" name="adj"/>
            </a:avLst>
          </a:prstGeom>
          <a:solidFill>
            <a:srgbClr val="A2C4C9"/>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softmax_linear</a:t>
            </a:r>
          </a:p>
        </p:txBody>
      </p:sp>
      <p:sp>
        <p:nvSpPr>
          <p:cNvPr id="61" name="Shape 61"/>
          <p:cNvSpPr/>
          <p:nvPr/>
        </p:nvSpPr>
        <p:spPr>
          <a:xfrm>
            <a:off x="3635200" y="2127025"/>
            <a:ext cx="954300" cy="477000"/>
          </a:xfrm>
          <a:prstGeom prst="roundRect">
            <a:avLst>
              <a:gd fmla="val 16667" name="adj"/>
            </a:avLst>
          </a:prstGeom>
          <a:solidFill>
            <a:srgbClr val="B7B7B7"/>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local4</a:t>
            </a:r>
          </a:p>
        </p:txBody>
      </p:sp>
      <p:sp>
        <p:nvSpPr>
          <p:cNvPr id="62" name="Shape 62"/>
          <p:cNvSpPr/>
          <p:nvPr/>
        </p:nvSpPr>
        <p:spPr>
          <a:xfrm>
            <a:off x="3314313" y="1409225"/>
            <a:ext cx="612000" cy="297000"/>
          </a:xfrm>
          <a:prstGeom prst="roundRect">
            <a:avLst>
              <a:gd fmla="val 16667" name="adj"/>
            </a:avLst>
          </a:prstGeom>
          <a:no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100"/>
              <a:t>norm1</a:t>
            </a:r>
          </a:p>
        </p:txBody>
      </p:sp>
      <p:sp>
        <p:nvSpPr>
          <p:cNvPr id="63" name="Shape 63"/>
          <p:cNvSpPr/>
          <p:nvPr/>
        </p:nvSpPr>
        <p:spPr>
          <a:xfrm>
            <a:off x="2391625" y="1406375"/>
            <a:ext cx="612000" cy="297000"/>
          </a:xfrm>
          <a:prstGeom prst="roundRect">
            <a:avLst>
              <a:gd fmla="val 16667" name="adj"/>
            </a:avLst>
          </a:prstGeom>
          <a:no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100"/>
              <a:t>pool1</a:t>
            </a:r>
          </a:p>
        </p:txBody>
      </p:sp>
      <p:sp>
        <p:nvSpPr>
          <p:cNvPr id="64" name="Shape 64"/>
          <p:cNvSpPr/>
          <p:nvPr/>
        </p:nvSpPr>
        <p:spPr>
          <a:xfrm>
            <a:off x="5587875" y="1409225"/>
            <a:ext cx="612000" cy="297000"/>
          </a:xfrm>
          <a:prstGeom prst="roundRect">
            <a:avLst>
              <a:gd fmla="val 16667" name="adj"/>
            </a:avLst>
          </a:prstGeom>
          <a:no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100"/>
              <a:t>pool2</a:t>
            </a:r>
          </a:p>
        </p:txBody>
      </p:sp>
      <p:sp>
        <p:nvSpPr>
          <p:cNvPr id="65" name="Shape 65"/>
          <p:cNvSpPr/>
          <p:nvPr/>
        </p:nvSpPr>
        <p:spPr>
          <a:xfrm>
            <a:off x="6596450" y="1406375"/>
            <a:ext cx="612000" cy="297000"/>
          </a:xfrm>
          <a:prstGeom prst="roundRect">
            <a:avLst>
              <a:gd fmla="val 16667" name="adj"/>
            </a:avLst>
          </a:prstGeom>
          <a:no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100"/>
              <a:t>norm2</a:t>
            </a:r>
          </a:p>
        </p:txBody>
      </p:sp>
      <p:cxnSp>
        <p:nvCxnSpPr>
          <p:cNvPr id="66" name="Shape 66"/>
          <p:cNvCxnSpPr>
            <a:stCxn id="57" idx="3"/>
            <a:endCxn id="63" idx="1"/>
          </p:cNvCxnSpPr>
          <p:nvPr/>
        </p:nvCxnSpPr>
        <p:spPr>
          <a:xfrm>
            <a:off x="2049500" y="1554875"/>
            <a:ext cx="342000" cy="0"/>
          </a:xfrm>
          <a:prstGeom prst="straightConnector1">
            <a:avLst/>
          </a:prstGeom>
          <a:noFill/>
          <a:ln cap="flat" cmpd="sng" w="9525">
            <a:solidFill>
              <a:srgbClr val="000000"/>
            </a:solidFill>
            <a:prstDash val="solid"/>
            <a:round/>
            <a:headEnd len="lg" w="lg" type="none"/>
            <a:tailEnd len="lg" w="lg" type="triangle"/>
          </a:ln>
        </p:spPr>
      </p:cxnSp>
      <p:cxnSp>
        <p:nvCxnSpPr>
          <p:cNvPr id="67" name="Shape 67"/>
          <p:cNvCxnSpPr>
            <a:stCxn id="63" idx="3"/>
            <a:endCxn id="62" idx="1"/>
          </p:cNvCxnSpPr>
          <p:nvPr/>
        </p:nvCxnSpPr>
        <p:spPr>
          <a:xfrm>
            <a:off x="3003625" y="1554875"/>
            <a:ext cx="310800" cy="3000"/>
          </a:xfrm>
          <a:prstGeom prst="straightConnector1">
            <a:avLst/>
          </a:prstGeom>
          <a:noFill/>
          <a:ln cap="flat" cmpd="sng" w="9525">
            <a:solidFill>
              <a:srgbClr val="000000"/>
            </a:solidFill>
            <a:prstDash val="solid"/>
            <a:round/>
            <a:headEnd len="lg" w="lg" type="none"/>
            <a:tailEnd len="lg" w="lg" type="triangle"/>
          </a:ln>
        </p:spPr>
      </p:cxnSp>
      <p:cxnSp>
        <p:nvCxnSpPr>
          <p:cNvPr id="68" name="Shape 68"/>
          <p:cNvCxnSpPr>
            <a:stCxn id="62" idx="3"/>
            <a:endCxn id="58" idx="1"/>
          </p:cNvCxnSpPr>
          <p:nvPr/>
        </p:nvCxnSpPr>
        <p:spPr>
          <a:xfrm>
            <a:off x="3926313" y="1557725"/>
            <a:ext cx="310800" cy="0"/>
          </a:xfrm>
          <a:prstGeom prst="straightConnector1">
            <a:avLst/>
          </a:prstGeom>
          <a:noFill/>
          <a:ln cap="flat" cmpd="sng" w="9525">
            <a:solidFill>
              <a:srgbClr val="000000"/>
            </a:solidFill>
            <a:prstDash val="solid"/>
            <a:round/>
            <a:headEnd len="lg" w="lg" type="none"/>
            <a:tailEnd len="lg" w="lg" type="triangle"/>
          </a:ln>
        </p:spPr>
      </p:cxnSp>
      <p:cxnSp>
        <p:nvCxnSpPr>
          <p:cNvPr id="69" name="Shape 69"/>
          <p:cNvCxnSpPr>
            <a:stCxn id="58" idx="3"/>
            <a:endCxn id="64" idx="1"/>
          </p:cNvCxnSpPr>
          <p:nvPr/>
        </p:nvCxnSpPr>
        <p:spPr>
          <a:xfrm>
            <a:off x="5191300" y="1557725"/>
            <a:ext cx="396600" cy="0"/>
          </a:xfrm>
          <a:prstGeom prst="straightConnector1">
            <a:avLst/>
          </a:prstGeom>
          <a:noFill/>
          <a:ln cap="flat" cmpd="sng" w="9525">
            <a:solidFill>
              <a:srgbClr val="000000"/>
            </a:solidFill>
            <a:prstDash val="solid"/>
            <a:round/>
            <a:headEnd len="lg" w="lg" type="none"/>
            <a:tailEnd len="lg" w="lg" type="triangle"/>
          </a:ln>
        </p:spPr>
      </p:cxnSp>
      <p:cxnSp>
        <p:nvCxnSpPr>
          <p:cNvPr id="70" name="Shape 70"/>
          <p:cNvCxnSpPr>
            <a:stCxn id="64" idx="3"/>
            <a:endCxn id="65" idx="1"/>
          </p:cNvCxnSpPr>
          <p:nvPr/>
        </p:nvCxnSpPr>
        <p:spPr>
          <a:xfrm flipH="1" rot="10800000">
            <a:off x="6199875" y="1555025"/>
            <a:ext cx="396600" cy="2700"/>
          </a:xfrm>
          <a:prstGeom prst="straightConnector1">
            <a:avLst/>
          </a:prstGeom>
          <a:noFill/>
          <a:ln cap="flat" cmpd="sng" w="9525">
            <a:solidFill>
              <a:srgbClr val="000000"/>
            </a:solidFill>
            <a:prstDash val="solid"/>
            <a:round/>
            <a:headEnd len="lg" w="lg" type="none"/>
            <a:tailEnd len="lg" w="lg" type="triangle"/>
          </a:ln>
        </p:spPr>
      </p:cxnSp>
      <p:cxnSp>
        <p:nvCxnSpPr>
          <p:cNvPr id="71" name="Shape 71"/>
          <p:cNvCxnSpPr>
            <a:stCxn id="59" idx="3"/>
            <a:endCxn id="61" idx="1"/>
          </p:cNvCxnSpPr>
          <p:nvPr/>
        </p:nvCxnSpPr>
        <p:spPr>
          <a:xfrm>
            <a:off x="2053825" y="2365525"/>
            <a:ext cx="1581300" cy="0"/>
          </a:xfrm>
          <a:prstGeom prst="straightConnector1">
            <a:avLst/>
          </a:prstGeom>
          <a:noFill/>
          <a:ln cap="flat" cmpd="sng" w="9525">
            <a:solidFill>
              <a:srgbClr val="000000"/>
            </a:solidFill>
            <a:prstDash val="solid"/>
            <a:round/>
            <a:headEnd len="lg" w="lg" type="none"/>
            <a:tailEnd len="lg" w="lg" type="triangle"/>
          </a:ln>
        </p:spPr>
      </p:cxnSp>
      <p:cxnSp>
        <p:nvCxnSpPr>
          <p:cNvPr id="72" name="Shape 72"/>
          <p:cNvCxnSpPr>
            <a:stCxn id="61" idx="3"/>
            <a:endCxn id="60" idx="1"/>
          </p:cNvCxnSpPr>
          <p:nvPr/>
        </p:nvCxnSpPr>
        <p:spPr>
          <a:xfrm>
            <a:off x="4589500" y="2365525"/>
            <a:ext cx="1280100" cy="0"/>
          </a:xfrm>
          <a:prstGeom prst="straightConnector1">
            <a:avLst/>
          </a:prstGeom>
          <a:noFill/>
          <a:ln cap="flat" cmpd="sng" w="9525">
            <a:solidFill>
              <a:srgbClr val="000000"/>
            </a:solidFill>
            <a:prstDash val="solid"/>
            <a:round/>
            <a:headEnd len="lg" w="lg" type="none"/>
            <a:tailEnd len="lg" w="lg" type="triangle"/>
          </a:ln>
        </p:spPr>
      </p:cxnSp>
      <p:cxnSp>
        <p:nvCxnSpPr>
          <p:cNvPr id="73" name="Shape 73"/>
          <p:cNvCxnSpPr>
            <a:stCxn id="65" idx="2"/>
            <a:endCxn id="59" idx="0"/>
          </p:cNvCxnSpPr>
          <p:nvPr/>
        </p:nvCxnSpPr>
        <p:spPr>
          <a:xfrm rot="5400000">
            <a:off x="4027700" y="-747775"/>
            <a:ext cx="423600" cy="5325900"/>
          </a:xfrm>
          <a:prstGeom prst="bentConnector3">
            <a:avLst>
              <a:gd fmla="val 49997" name="adj1"/>
            </a:avLst>
          </a:prstGeom>
          <a:noFill/>
          <a:ln cap="flat" cmpd="sng" w="9525">
            <a:solidFill>
              <a:srgbClr val="000000"/>
            </a:solidFill>
            <a:prstDash val="solid"/>
            <a:round/>
            <a:headEnd len="lg" w="lg" type="none"/>
            <a:tailEnd len="lg" w="lg" type="triangle"/>
          </a:ln>
        </p:spPr>
      </p:cxnSp>
      <p:sp>
        <p:nvSpPr>
          <p:cNvPr id="74" name="Shape 74"/>
          <p:cNvSpPr/>
          <p:nvPr/>
        </p:nvSpPr>
        <p:spPr>
          <a:xfrm>
            <a:off x="1396275" y="3176175"/>
            <a:ext cx="801600" cy="477000"/>
          </a:xfrm>
          <a:prstGeom prst="roundRect">
            <a:avLst>
              <a:gd fmla="val 16667" name="adj"/>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conv1</a:t>
            </a:r>
          </a:p>
        </p:txBody>
      </p:sp>
      <p:sp>
        <p:nvSpPr>
          <p:cNvPr id="75" name="Shape 75"/>
          <p:cNvSpPr/>
          <p:nvPr/>
        </p:nvSpPr>
        <p:spPr>
          <a:xfrm>
            <a:off x="1247900" y="3986825"/>
            <a:ext cx="954300" cy="477000"/>
          </a:xfrm>
          <a:prstGeom prst="roundRect">
            <a:avLst>
              <a:gd fmla="val 16667" name="adj"/>
            </a:avLst>
          </a:prstGeom>
          <a:solidFill>
            <a:srgbClr val="B7B7B7"/>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local3</a:t>
            </a:r>
          </a:p>
        </p:txBody>
      </p:sp>
      <p:sp>
        <p:nvSpPr>
          <p:cNvPr id="76" name="Shape 76"/>
          <p:cNvSpPr/>
          <p:nvPr/>
        </p:nvSpPr>
        <p:spPr>
          <a:xfrm>
            <a:off x="6018100" y="3986825"/>
            <a:ext cx="1442100" cy="477000"/>
          </a:xfrm>
          <a:prstGeom prst="roundRect">
            <a:avLst>
              <a:gd fmla="val 16667" name="adj"/>
            </a:avLst>
          </a:prstGeom>
          <a:solidFill>
            <a:srgbClr val="A2C4C9"/>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softmax_linear</a:t>
            </a:r>
          </a:p>
        </p:txBody>
      </p:sp>
      <p:sp>
        <p:nvSpPr>
          <p:cNvPr id="77" name="Shape 77"/>
          <p:cNvSpPr/>
          <p:nvPr/>
        </p:nvSpPr>
        <p:spPr>
          <a:xfrm>
            <a:off x="3783575" y="3986825"/>
            <a:ext cx="954300" cy="477000"/>
          </a:xfrm>
          <a:prstGeom prst="roundRect">
            <a:avLst>
              <a:gd fmla="val 16667" name="adj"/>
            </a:avLst>
          </a:prstGeom>
          <a:solidFill>
            <a:srgbClr val="B7B7B7"/>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local4</a:t>
            </a:r>
          </a:p>
        </p:txBody>
      </p:sp>
      <p:sp>
        <p:nvSpPr>
          <p:cNvPr id="78" name="Shape 78"/>
          <p:cNvSpPr/>
          <p:nvPr/>
        </p:nvSpPr>
        <p:spPr>
          <a:xfrm>
            <a:off x="3462688" y="3269025"/>
            <a:ext cx="612000" cy="297000"/>
          </a:xfrm>
          <a:prstGeom prst="roundRect">
            <a:avLst>
              <a:gd fmla="val 16667" name="adj"/>
            </a:avLst>
          </a:prstGeom>
          <a:no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100"/>
              <a:t>norm1</a:t>
            </a:r>
          </a:p>
        </p:txBody>
      </p:sp>
      <p:sp>
        <p:nvSpPr>
          <p:cNvPr id="79" name="Shape 79"/>
          <p:cNvSpPr/>
          <p:nvPr/>
        </p:nvSpPr>
        <p:spPr>
          <a:xfrm>
            <a:off x="2540000" y="3266175"/>
            <a:ext cx="612000" cy="297000"/>
          </a:xfrm>
          <a:prstGeom prst="roundRect">
            <a:avLst>
              <a:gd fmla="val 16667" name="adj"/>
            </a:avLst>
          </a:prstGeom>
          <a:no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100"/>
              <a:t>pool1</a:t>
            </a:r>
          </a:p>
        </p:txBody>
      </p:sp>
      <p:cxnSp>
        <p:nvCxnSpPr>
          <p:cNvPr id="80" name="Shape 80"/>
          <p:cNvCxnSpPr>
            <a:stCxn id="74" idx="3"/>
            <a:endCxn id="79" idx="1"/>
          </p:cNvCxnSpPr>
          <p:nvPr/>
        </p:nvCxnSpPr>
        <p:spPr>
          <a:xfrm>
            <a:off x="2197875" y="3414675"/>
            <a:ext cx="342000" cy="0"/>
          </a:xfrm>
          <a:prstGeom prst="straightConnector1">
            <a:avLst/>
          </a:prstGeom>
          <a:noFill/>
          <a:ln cap="flat" cmpd="sng" w="9525">
            <a:solidFill>
              <a:srgbClr val="000000"/>
            </a:solidFill>
            <a:prstDash val="solid"/>
            <a:round/>
            <a:headEnd len="lg" w="lg" type="none"/>
            <a:tailEnd len="lg" w="lg" type="triangle"/>
          </a:ln>
        </p:spPr>
      </p:cxnSp>
      <p:cxnSp>
        <p:nvCxnSpPr>
          <p:cNvPr id="81" name="Shape 81"/>
          <p:cNvCxnSpPr>
            <a:stCxn id="79" idx="3"/>
            <a:endCxn id="78" idx="1"/>
          </p:cNvCxnSpPr>
          <p:nvPr/>
        </p:nvCxnSpPr>
        <p:spPr>
          <a:xfrm>
            <a:off x="3152000" y="3414675"/>
            <a:ext cx="310800" cy="3000"/>
          </a:xfrm>
          <a:prstGeom prst="straightConnector1">
            <a:avLst/>
          </a:prstGeom>
          <a:noFill/>
          <a:ln cap="flat" cmpd="sng" w="9525">
            <a:solidFill>
              <a:srgbClr val="000000"/>
            </a:solidFill>
            <a:prstDash val="solid"/>
            <a:round/>
            <a:headEnd len="lg" w="lg" type="none"/>
            <a:tailEnd len="lg" w="lg" type="triangle"/>
          </a:ln>
        </p:spPr>
      </p:cxnSp>
      <p:cxnSp>
        <p:nvCxnSpPr>
          <p:cNvPr id="82" name="Shape 82"/>
          <p:cNvCxnSpPr>
            <a:stCxn id="75" idx="3"/>
            <a:endCxn id="77" idx="1"/>
          </p:cNvCxnSpPr>
          <p:nvPr/>
        </p:nvCxnSpPr>
        <p:spPr>
          <a:xfrm>
            <a:off x="2202200" y="4225325"/>
            <a:ext cx="1581300" cy="0"/>
          </a:xfrm>
          <a:prstGeom prst="straightConnector1">
            <a:avLst/>
          </a:prstGeom>
          <a:noFill/>
          <a:ln cap="flat" cmpd="sng" w="9525">
            <a:solidFill>
              <a:srgbClr val="000000"/>
            </a:solidFill>
            <a:prstDash val="solid"/>
            <a:round/>
            <a:headEnd len="lg" w="lg" type="none"/>
            <a:tailEnd len="lg" w="lg" type="triangle"/>
          </a:ln>
        </p:spPr>
      </p:cxnSp>
      <p:cxnSp>
        <p:nvCxnSpPr>
          <p:cNvPr id="83" name="Shape 83"/>
          <p:cNvCxnSpPr>
            <a:stCxn id="77" idx="3"/>
            <a:endCxn id="76" idx="1"/>
          </p:cNvCxnSpPr>
          <p:nvPr/>
        </p:nvCxnSpPr>
        <p:spPr>
          <a:xfrm>
            <a:off x="4737875" y="4225325"/>
            <a:ext cx="1280100" cy="0"/>
          </a:xfrm>
          <a:prstGeom prst="straightConnector1">
            <a:avLst/>
          </a:prstGeom>
          <a:noFill/>
          <a:ln cap="flat" cmpd="sng" w="9525">
            <a:solidFill>
              <a:srgbClr val="000000"/>
            </a:solidFill>
            <a:prstDash val="solid"/>
            <a:round/>
            <a:headEnd len="lg" w="lg" type="none"/>
            <a:tailEnd len="lg" w="lg" type="triangle"/>
          </a:ln>
        </p:spPr>
      </p:cxnSp>
      <p:cxnSp>
        <p:nvCxnSpPr>
          <p:cNvPr id="84" name="Shape 84"/>
          <p:cNvCxnSpPr>
            <a:stCxn id="85" idx="2"/>
            <a:endCxn id="75" idx="0"/>
          </p:cNvCxnSpPr>
          <p:nvPr/>
        </p:nvCxnSpPr>
        <p:spPr>
          <a:xfrm flipH="1">
            <a:off x="1725050" y="3563225"/>
            <a:ext cx="5325900" cy="423600"/>
          </a:xfrm>
          <a:prstGeom prst="bentConnector2">
            <a:avLst/>
          </a:prstGeom>
          <a:noFill/>
          <a:ln cap="flat" cmpd="sng" w="9525">
            <a:solidFill>
              <a:srgbClr val="000000"/>
            </a:solidFill>
            <a:prstDash val="solid"/>
            <a:round/>
            <a:headEnd len="lg" w="lg" type="none"/>
            <a:tailEnd len="lg" w="lg"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948776" y="359541"/>
            <a:ext cx="7707900" cy="488100"/>
          </a:xfrm>
          <a:prstGeom prst="rect">
            <a:avLst/>
          </a:prstGeom>
        </p:spPr>
        <p:txBody>
          <a:bodyPr anchorCtr="0" anchor="b" bIns="91425" lIns="91425" rIns="91425" wrap="square" tIns="91425">
            <a:noAutofit/>
          </a:bodyPr>
          <a:lstStyle/>
          <a:p>
            <a:pPr indent="0" lvl="0" marL="0">
              <a:spcBef>
                <a:spcPts val="0"/>
              </a:spcBef>
              <a:buNone/>
            </a:pPr>
            <a:r>
              <a:rPr lang="en"/>
              <a:t>Results</a:t>
            </a:r>
          </a:p>
        </p:txBody>
      </p:sp>
      <p:sp>
        <p:nvSpPr>
          <p:cNvPr id="91" name="Shape 91"/>
          <p:cNvSpPr txBox="1"/>
          <p:nvPr>
            <p:ph idx="1" type="body"/>
          </p:nvPr>
        </p:nvSpPr>
        <p:spPr>
          <a:xfrm>
            <a:off x="955678" y="908685"/>
            <a:ext cx="7701000" cy="3759000"/>
          </a:xfrm>
          <a:prstGeom prst="rect">
            <a:avLst/>
          </a:prstGeom>
        </p:spPr>
        <p:txBody>
          <a:bodyPr anchorCtr="0" anchor="t" bIns="91425" lIns="91425" rIns="91425" wrap="square" tIns="91425">
            <a:noAutofit/>
          </a:bodyPr>
          <a:lstStyle/>
          <a:p>
            <a:pPr indent="0" lvl="0" marL="0" rtl="0">
              <a:spcBef>
                <a:spcPts val="0"/>
              </a:spcBef>
              <a:buNone/>
            </a:pPr>
            <a:r>
              <a:rPr lang="en"/>
              <a:t>We have conducted several experiments on the image processing procedure, learning parameters and  CNN structure to improve the performance of the model. All the data below are obtained by training the </a:t>
            </a:r>
            <a:r>
              <a:rPr lang="en"/>
              <a:t>neural</a:t>
            </a:r>
            <a:r>
              <a:rPr lang="en"/>
              <a:t> network with the same dataset with more than 8000 images after 5000 steps while the data are splited for training and testing with the ration of </a:t>
            </a:r>
            <a:r>
              <a:rPr lang="en"/>
              <a:t>4</a:t>
            </a:r>
            <a:r>
              <a:rPr lang="en"/>
              <a:t>:</a:t>
            </a:r>
            <a:r>
              <a:rPr lang="en"/>
              <a:t>1</a:t>
            </a:r>
            <a:r>
              <a:rPr lang="en"/>
              <a:t>.</a:t>
            </a:r>
          </a:p>
          <a:p>
            <a:pPr indent="0" lvl="0" marL="0">
              <a:spcBef>
                <a:spcPts val="0"/>
              </a:spcBef>
              <a:buNone/>
            </a:pPr>
            <a:r>
              <a:t/>
            </a:r>
            <a:endParaRPr/>
          </a:p>
        </p:txBody>
      </p:sp>
      <p:graphicFrame>
        <p:nvGraphicFramePr>
          <p:cNvPr id="92" name="Shape 92"/>
          <p:cNvGraphicFramePr/>
          <p:nvPr/>
        </p:nvGraphicFramePr>
        <p:xfrm>
          <a:off x="955675" y="2673600"/>
          <a:ext cx="3000000" cy="3000000"/>
        </p:xfrm>
        <a:graphic>
          <a:graphicData uri="http://schemas.openxmlformats.org/drawingml/2006/table">
            <a:tbl>
              <a:tblPr>
                <a:noFill/>
                <a:tableStyleId>{95189E43-54C7-486E-9B32-49C2C93B86C6}</a:tableStyleId>
              </a:tblPr>
              <a:tblGrid>
                <a:gridCol w="2663875"/>
                <a:gridCol w="1823150"/>
                <a:gridCol w="1554725"/>
                <a:gridCol w="1476950"/>
              </a:tblGrid>
              <a:tr h="381000">
                <a:tc>
                  <a:txBody>
                    <a:bodyPr>
                      <a:noAutofit/>
                    </a:bodyPr>
                    <a:lstStyle/>
                    <a:p>
                      <a:pPr indent="0" lvl="0" marL="0">
                        <a:spcBef>
                          <a:spcPts val="0"/>
                        </a:spcBef>
                        <a:buNone/>
                      </a:pPr>
                      <a:r>
                        <a:rPr lang="en"/>
                        <a:t>Model</a:t>
                      </a:r>
                    </a:p>
                  </a:txBody>
                  <a:tcPr marT="91425" marB="91425" marR="91425" marL="91425"/>
                </a:tc>
                <a:tc>
                  <a:txBody>
                    <a:bodyPr>
                      <a:noAutofit/>
                    </a:bodyPr>
                    <a:lstStyle/>
                    <a:p>
                      <a:pPr indent="0" lvl="0" marL="0">
                        <a:spcBef>
                          <a:spcPts val="0"/>
                        </a:spcBef>
                        <a:buNone/>
                      </a:pPr>
                      <a:r>
                        <a:rPr lang="en"/>
                        <a:t>Cross Entropy (L2)</a:t>
                      </a:r>
                    </a:p>
                  </a:txBody>
                  <a:tcPr marT="91425" marB="91425" marR="91425" marL="91425"/>
                </a:tc>
                <a:tc>
                  <a:txBody>
                    <a:bodyPr>
                      <a:noAutofit/>
                    </a:bodyPr>
                    <a:lstStyle/>
                    <a:p>
                      <a:pPr indent="0" lvl="0" marL="0">
                        <a:spcBef>
                          <a:spcPts val="0"/>
                        </a:spcBef>
                        <a:buNone/>
                      </a:pPr>
                      <a:r>
                        <a:rPr lang="en">
                          <a:solidFill>
                            <a:schemeClr val="dk1"/>
                          </a:solidFill>
                        </a:rPr>
                        <a:t>Total Loss</a:t>
                      </a:r>
                    </a:p>
                  </a:txBody>
                  <a:tcPr marT="91425" marB="91425" marR="91425" marL="91425"/>
                </a:tc>
                <a:tc>
                  <a:txBody>
                    <a:bodyPr>
                      <a:noAutofit/>
                    </a:bodyPr>
                    <a:lstStyle/>
                    <a:p>
                      <a:pPr indent="-69850" lvl="0" marL="0">
                        <a:spcBef>
                          <a:spcPts val="0"/>
                        </a:spcBef>
                        <a:buClr>
                          <a:schemeClr val="dk1"/>
                        </a:buClr>
                        <a:buSzPts val="1100"/>
                        <a:buFont typeface="Arial"/>
                        <a:buNone/>
                      </a:pPr>
                      <a:r>
                        <a:rPr lang="en">
                          <a:solidFill>
                            <a:schemeClr val="dk1"/>
                          </a:solidFill>
                        </a:rPr>
                        <a:t>Test Accuracy</a:t>
                      </a:r>
                    </a:p>
                  </a:txBody>
                  <a:tcPr marT="91425" marB="91425" marR="91425" marL="91425"/>
                </a:tc>
              </a:tr>
              <a:tr h="396200">
                <a:tc>
                  <a:txBody>
                    <a:bodyPr>
                      <a:noAutofit/>
                    </a:bodyPr>
                    <a:lstStyle/>
                    <a:p>
                      <a:pPr indent="0" lvl="0" marL="0">
                        <a:spcBef>
                          <a:spcPts val="0"/>
                        </a:spcBef>
                        <a:buNone/>
                      </a:pPr>
                      <a:r>
                        <a:rPr lang="en"/>
                        <a:t>Original CNN and parameters</a:t>
                      </a:r>
                    </a:p>
                  </a:txBody>
                  <a:tcPr marT="91425" marB="91425" marR="91425" marL="91425"/>
                </a:tc>
                <a:tc>
                  <a:txBody>
                    <a:bodyPr>
                      <a:noAutofit/>
                    </a:bodyPr>
                    <a:lstStyle/>
                    <a:p>
                      <a:pPr indent="0" lvl="0" marL="0">
                        <a:spcBef>
                          <a:spcPts val="0"/>
                        </a:spcBef>
                        <a:buNone/>
                      </a:pPr>
                      <a:r>
                        <a:rPr lang="en"/>
                        <a:t>0.356</a:t>
                      </a:r>
                    </a:p>
                  </a:txBody>
                  <a:tcPr marT="91425" marB="91425" marR="91425" marL="91425"/>
                </a:tc>
                <a:tc>
                  <a:txBody>
                    <a:bodyPr>
                      <a:noAutofit/>
                    </a:bodyPr>
                    <a:lstStyle/>
                    <a:p>
                      <a:pPr indent="0" lvl="0" marL="0">
                        <a:spcBef>
                          <a:spcPts val="0"/>
                        </a:spcBef>
                        <a:buNone/>
                      </a:pPr>
                      <a:r>
                        <a:rPr lang="en"/>
                        <a:t>0.52</a:t>
                      </a:r>
                    </a:p>
                  </a:txBody>
                  <a:tcPr marT="91425" marB="91425" marR="91425" marL="91425"/>
                </a:tc>
                <a:tc>
                  <a:txBody>
                    <a:bodyPr>
                      <a:noAutofit/>
                    </a:bodyPr>
                    <a:lstStyle/>
                    <a:p>
                      <a:pPr indent="0" lvl="0" marL="0">
                        <a:spcBef>
                          <a:spcPts val="0"/>
                        </a:spcBef>
                        <a:buNone/>
                      </a:pPr>
                      <a:r>
                        <a:rPr lang="en"/>
                        <a:t>0.782</a:t>
                      </a:r>
                    </a:p>
                  </a:txBody>
                  <a:tcPr marT="91425" marB="91425" marR="91425" marL="91425"/>
                </a:tc>
              </a:tr>
              <a:tr h="381000">
                <a:tc>
                  <a:txBody>
                    <a:bodyPr>
                      <a:noAutofit/>
                    </a:bodyPr>
                    <a:lstStyle/>
                    <a:p>
                      <a:pPr indent="0" lvl="0" marL="0">
                        <a:spcBef>
                          <a:spcPts val="0"/>
                        </a:spcBef>
                        <a:buNone/>
                      </a:pPr>
                      <a:r>
                        <a:rPr lang="en"/>
                        <a:t>Learning rate fast decay</a:t>
                      </a:r>
                    </a:p>
                  </a:txBody>
                  <a:tcPr marT="91425" marB="91425" marR="91425" marL="91425"/>
                </a:tc>
                <a:tc>
                  <a:txBody>
                    <a:bodyPr>
                      <a:noAutofit/>
                    </a:bodyPr>
                    <a:lstStyle/>
                    <a:p>
                      <a:pPr indent="0" lvl="0" marL="0">
                        <a:spcBef>
                          <a:spcPts val="0"/>
                        </a:spcBef>
                        <a:buNone/>
                      </a:pPr>
                      <a:r>
                        <a:rPr lang="en"/>
                        <a:t>0.228</a:t>
                      </a:r>
                    </a:p>
                  </a:txBody>
                  <a:tcPr marT="91425" marB="91425" marR="91425" marL="91425"/>
                </a:tc>
                <a:tc>
                  <a:txBody>
                    <a:bodyPr>
                      <a:noAutofit/>
                    </a:bodyPr>
                    <a:lstStyle/>
                    <a:p>
                      <a:pPr indent="0" lvl="0" marL="0">
                        <a:spcBef>
                          <a:spcPts val="0"/>
                        </a:spcBef>
                        <a:buNone/>
                      </a:pPr>
                      <a:r>
                        <a:rPr lang="en"/>
                        <a:t>1.23</a:t>
                      </a:r>
                    </a:p>
                  </a:txBody>
                  <a:tcPr marT="91425" marB="91425" marR="91425" marL="91425"/>
                </a:tc>
                <a:tc>
                  <a:txBody>
                    <a:bodyPr>
                      <a:noAutofit/>
                    </a:bodyPr>
                    <a:lstStyle/>
                    <a:p>
                      <a:pPr indent="0" lvl="0" marL="0">
                        <a:spcBef>
                          <a:spcPts val="0"/>
                        </a:spcBef>
                        <a:buNone/>
                      </a:pPr>
                      <a:r>
                        <a:rPr lang="en"/>
                        <a:t>0.76</a:t>
                      </a:r>
                    </a:p>
                  </a:txBody>
                  <a:tcPr marT="91425" marB="91425" marR="91425" marL="91425"/>
                </a:tc>
              </a:tr>
              <a:tr h="381000">
                <a:tc>
                  <a:txBody>
                    <a:bodyPr>
                      <a:noAutofit/>
                    </a:bodyPr>
                    <a:lstStyle/>
                    <a:p>
                      <a:pPr indent="0" lvl="0" marL="0">
                        <a:spcBef>
                          <a:spcPts val="0"/>
                        </a:spcBef>
                        <a:buNone/>
                      </a:pPr>
                      <a:r>
                        <a:rPr lang="en"/>
                        <a:t>No image distortion</a:t>
                      </a:r>
                    </a:p>
                  </a:txBody>
                  <a:tcPr marT="91425" marB="91425" marR="91425" marL="91425"/>
                </a:tc>
                <a:tc>
                  <a:txBody>
                    <a:bodyPr>
                      <a:noAutofit/>
                    </a:bodyPr>
                    <a:lstStyle/>
                    <a:p>
                      <a:pPr indent="0" lvl="0" marL="0">
                        <a:spcBef>
                          <a:spcPts val="0"/>
                        </a:spcBef>
                        <a:buNone/>
                      </a:pPr>
                      <a:r>
                        <a:rPr lang="en"/>
                        <a:t>0.192</a:t>
                      </a:r>
                    </a:p>
                  </a:txBody>
                  <a:tcPr marT="91425" marB="91425" marR="91425" marL="91425"/>
                </a:tc>
                <a:tc>
                  <a:txBody>
                    <a:bodyPr>
                      <a:noAutofit/>
                    </a:bodyPr>
                    <a:lstStyle/>
                    <a:p>
                      <a:pPr indent="0" lvl="0" marL="0">
                        <a:spcBef>
                          <a:spcPts val="0"/>
                        </a:spcBef>
                        <a:buNone/>
                      </a:pPr>
                      <a:r>
                        <a:rPr lang="en"/>
                        <a:t>0.356</a:t>
                      </a:r>
                    </a:p>
                  </a:txBody>
                  <a:tcPr marT="91425" marB="91425" marR="91425" marL="91425"/>
                </a:tc>
                <a:tc>
                  <a:txBody>
                    <a:bodyPr>
                      <a:noAutofit/>
                    </a:bodyPr>
                    <a:lstStyle/>
                    <a:p>
                      <a:pPr indent="0" lvl="0" marL="0">
                        <a:spcBef>
                          <a:spcPts val="0"/>
                        </a:spcBef>
                        <a:buNone/>
                      </a:pPr>
                      <a:r>
                        <a:rPr lang="en"/>
                        <a:t>0.773</a:t>
                      </a:r>
                    </a:p>
                  </a:txBody>
                  <a:tcPr marT="91425" marB="91425" marR="91425" marL="91425"/>
                </a:tc>
              </a:tr>
              <a:tr h="381000">
                <a:tc>
                  <a:txBody>
                    <a:bodyPr>
                      <a:noAutofit/>
                    </a:bodyPr>
                    <a:lstStyle/>
                    <a:p>
                      <a:pPr indent="0" lvl="0" marL="0" rtl="0">
                        <a:spcBef>
                          <a:spcPts val="0"/>
                        </a:spcBef>
                        <a:buNone/>
                      </a:pPr>
                      <a:r>
                        <a:rPr lang="en"/>
                        <a:t>Larger image size</a:t>
                      </a:r>
                    </a:p>
                  </a:txBody>
                  <a:tcPr marT="91425" marB="91425" marR="91425" marL="91425"/>
                </a:tc>
                <a:tc>
                  <a:txBody>
                    <a:bodyPr>
                      <a:noAutofit/>
                    </a:bodyPr>
                    <a:lstStyle/>
                    <a:p>
                      <a:pPr indent="0" lvl="0" marL="0" rtl="0">
                        <a:spcBef>
                          <a:spcPts val="0"/>
                        </a:spcBef>
                        <a:buNone/>
                      </a:pPr>
                      <a:r>
                        <a:rPr lang="en"/>
                        <a:t>0.14</a:t>
                      </a:r>
                    </a:p>
                  </a:txBody>
                  <a:tcPr marT="91425" marB="91425" marR="91425" marL="91425"/>
                </a:tc>
                <a:tc>
                  <a:txBody>
                    <a:bodyPr>
                      <a:noAutofit/>
                    </a:bodyPr>
                    <a:lstStyle/>
                    <a:p>
                      <a:pPr indent="0" lvl="0" marL="0" rtl="0">
                        <a:spcBef>
                          <a:spcPts val="0"/>
                        </a:spcBef>
                        <a:buNone/>
                      </a:pPr>
                      <a:r>
                        <a:rPr lang="en"/>
                        <a:t>0.23</a:t>
                      </a:r>
                    </a:p>
                  </a:txBody>
                  <a:tcPr marT="91425" marB="91425" marR="91425" marL="91425"/>
                </a:tc>
                <a:tc>
                  <a:txBody>
                    <a:bodyPr>
                      <a:noAutofit/>
                    </a:bodyPr>
                    <a:lstStyle/>
                    <a:p>
                      <a:pPr indent="0" lvl="0" marL="0" rtl="0">
                        <a:spcBef>
                          <a:spcPts val="0"/>
                        </a:spcBef>
                        <a:buNone/>
                      </a:pPr>
                      <a:r>
                        <a:rPr lang="en"/>
                        <a:t>0.823</a:t>
                      </a: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948776" y="359541"/>
            <a:ext cx="7707900" cy="488100"/>
          </a:xfrm>
          <a:prstGeom prst="rect">
            <a:avLst/>
          </a:prstGeom>
        </p:spPr>
        <p:txBody>
          <a:bodyPr anchorCtr="0" anchor="b" bIns="91425" lIns="91425" rIns="91425" wrap="square" tIns="91425">
            <a:noAutofit/>
          </a:bodyPr>
          <a:lstStyle/>
          <a:p>
            <a:pPr indent="0" lvl="0" marL="0">
              <a:spcBef>
                <a:spcPts val="0"/>
              </a:spcBef>
              <a:buNone/>
            </a:pPr>
            <a:r>
              <a:rPr lang="en"/>
              <a:t>Results</a:t>
            </a:r>
          </a:p>
        </p:txBody>
      </p:sp>
      <p:sp>
        <p:nvSpPr>
          <p:cNvPr id="98" name="Shape 98"/>
          <p:cNvSpPr txBox="1"/>
          <p:nvPr>
            <p:ph idx="1" type="body"/>
          </p:nvPr>
        </p:nvSpPr>
        <p:spPr>
          <a:xfrm>
            <a:off x="955678" y="908685"/>
            <a:ext cx="7701000" cy="37590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rPr lang="en"/>
              <a:t>We can see that the original network used for image classification is not performing so badly though still not as good as the accuracy achieved by the original article (86%). Thus, we have tested several methods to improve the result: to make the cross entropy converges faster, we tried to modify the decay rate of the learning rate; to reduce the noise of the input, we skipped the random distortion of the images before feeding to the model; to enhance the quality of the dataset, we increased the resolution of the images. As a result, improving the quality of the images have increased the test accuracy the most.</a:t>
            </a:r>
          </a:p>
          <a:p>
            <a:pPr indent="-342900" lvl="0" marL="34290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948776" y="359541"/>
            <a:ext cx="7707900" cy="488100"/>
          </a:xfrm>
          <a:prstGeom prst="rect">
            <a:avLst/>
          </a:prstGeom>
        </p:spPr>
        <p:txBody>
          <a:bodyPr anchorCtr="0" anchor="b" bIns="91425" lIns="91425" rIns="91425" wrap="square" tIns="91425">
            <a:noAutofit/>
          </a:bodyPr>
          <a:lstStyle/>
          <a:p>
            <a:pPr indent="0" lvl="0" marL="0">
              <a:spcBef>
                <a:spcPts val="0"/>
              </a:spcBef>
              <a:buNone/>
            </a:pPr>
            <a:r>
              <a:rPr lang="en"/>
              <a:t>Discussion</a:t>
            </a:r>
          </a:p>
        </p:txBody>
      </p:sp>
      <p:sp>
        <p:nvSpPr>
          <p:cNvPr id="104" name="Shape 104"/>
          <p:cNvSpPr txBox="1"/>
          <p:nvPr>
            <p:ph idx="1" type="body"/>
          </p:nvPr>
        </p:nvSpPr>
        <p:spPr>
          <a:xfrm>
            <a:off x="955678" y="908685"/>
            <a:ext cx="7701000" cy="3759000"/>
          </a:xfrm>
          <a:prstGeom prst="rect">
            <a:avLst/>
          </a:prstGeom>
        </p:spPr>
        <p:txBody>
          <a:bodyPr anchorCtr="0" anchor="t" bIns="91425" lIns="91425" rIns="91425" wrap="square" tIns="91425">
            <a:noAutofit/>
          </a:bodyPr>
          <a:lstStyle/>
          <a:p>
            <a:pPr indent="-342900" lvl="0" marL="342900">
              <a:spcBef>
                <a:spcPts val="0"/>
              </a:spcBef>
              <a:buNone/>
            </a:pPr>
            <a:r>
              <a:rPr lang="en"/>
              <a:t>This is where you share your thoughts about your project. (Hopefully you have a few interesting interpretations!) Briefly summarized what just happened. Briefly explain whether or not you expected your results. If your results were good, explain why. If they were not good, explain why. (6 sentences max) </a:t>
            </a:r>
          </a:p>
          <a:p>
            <a:pPr indent="-342900" lvl="0" marL="34290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1_SU_Preso_4x3_v6">
  <a:themeElements>
    <a:clrScheme name="Stanford2">
      <a:dk1>
        <a:srgbClr val="000000"/>
      </a:dk1>
      <a:lt1>
        <a:srgbClr val="FFFFFF"/>
      </a:lt1>
      <a:dk2>
        <a:srgbClr val="DAD7CB"/>
      </a:dk2>
      <a:lt2>
        <a:srgbClr val="8C1515"/>
      </a:lt2>
      <a:accent1>
        <a:srgbClr val="8D3C1E"/>
      </a:accent1>
      <a:accent2>
        <a:srgbClr val="00505C"/>
      </a:accent2>
      <a:accent3>
        <a:srgbClr val="53284F"/>
      </a:accent3>
      <a:accent4>
        <a:srgbClr val="175E54"/>
      </a:accent4>
      <a:accent5>
        <a:srgbClr val="4D4F53"/>
      </a:accent5>
      <a:accent6>
        <a:srgbClr val="D2C295"/>
      </a:accent6>
      <a:hlink>
        <a:srgbClr val="A4001D"/>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