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2D03B-349E-4D13-957F-67A42C63262F}" type="doc">
      <dgm:prSet loTypeId="urn:microsoft.com/office/officeart/2009/3/layout/HorizontalOrganizationChart" loCatId="hierarchy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2972CC48-FF9A-445D-9B87-4BA016D76A4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地圖介紹</a:t>
          </a:r>
        </a:p>
      </dgm:t>
    </dgm:pt>
    <dgm:pt modelId="{ABC7105C-6DDF-49AA-A227-9722E40ED798}" type="parTrans" cxnId="{9249B79C-FCE0-4299-86CD-31E82830F64A}">
      <dgm:prSet/>
      <dgm:spPr/>
      <dgm:t>
        <a:bodyPr/>
        <a:lstStyle/>
        <a:p>
          <a:endParaRPr lang="zh-TW" altLang="en-US"/>
        </a:p>
      </dgm:t>
    </dgm:pt>
    <dgm:pt modelId="{3215A30D-BF69-4433-AE55-5574F5CC426B}" type="sibTrans" cxnId="{9249B79C-FCE0-4299-86CD-31E82830F64A}">
      <dgm:prSet/>
      <dgm:spPr/>
      <dgm:t>
        <a:bodyPr/>
        <a:lstStyle/>
        <a:p>
          <a:endParaRPr lang="zh-TW" altLang="en-US"/>
        </a:p>
      </dgm:t>
    </dgm:pt>
    <dgm:pt modelId="{C6FF18AC-6485-4980-902D-FF6135EE17BA}">
      <dgm:prSet custT="1"/>
      <dgm:spPr/>
      <dgm:t>
        <a:bodyPr/>
        <a:lstStyle/>
        <a:p>
          <a:r>
            <a: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Google map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CBA518-B753-4671-94FE-5450C347DAE6}" type="parTrans" cxnId="{3235C1BA-6411-4FBE-B8D5-81B9E0011B6D}">
      <dgm:prSet/>
      <dgm:spPr/>
      <dgm:t>
        <a:bodyPr/>
        <a:lstStyle/>
        <a:p>
          <a:endParaRPr lang="zh-TW" altLang="en-US"/>
        </a:p>
      </dgm:t>
    </dgm:pt>
    <dgm:pt modelId="{5ABA35BD-F3BB-4A6B-80E8-D152C9549E82}" type="sibTrans" cxnId="{3235C1BA-6411-4FBE-B8D5-81B9E0011B6D}">
      <dgm:prSet/>
      <dgm:spPr/>
      <dgm:t>
        <a:bodyPr/>
        <a:lstStyle/>
        <a:p>
          <a:endParaRPr lang="zh-TW" altLang="en-US"/>
        </a:p>
      </dgm:t>
    </dgm:pt>
    <dgm:pt modelId="{D12C3204-DC99-4640-8E80-3C5DA9E0C686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主頁面</a:t>
          </a:r>
        </a:p>
      </dgm:t>
    </dgm:pt>
    <dgm:pt modelId="{2B499537-96EF-4D9E-B5B6-8E48D1A86A08}" type="parTrans" cxnId="{70CF3F4C-FDDC-4C9F-BC26-C4BB31048C91}">
      <dgm:prSet/>
      <dgm:spPr/>
      <dgm:t>
        <a:bodyPr/>
        <a:lstStyle/>
        <a:p>
          <a:endParaRPr lang="zh-TW" altLang="en-US"/>
        </a:p>
      </dgm:t>
    </dgm:pt>
    <dgm:pt modelId="{46C505E7-BD61-4368-BE08-50AFE9A42F38}" type="sibTrans" cxnId="{70CF3F4C-FDDC-4C9F-BC26-C4BB31048C91}">
      <dgm:prSet/>
      <dgm:spPr/>
      <dgm:t>
        <a:bodyPr/>
        <a:lstStyle/>
        <a:p>
          <a:endParaRPr lang="zh-TW" altLang="en-US"/>
        </a:p>
      </dgm:t>
    </dgm:pt>
    <dgm:pt modelId="{F4ECE5A1-1534-475D-8E66-03DD4D08EC87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遊戲中畫面</a:t>
          </a:r>
        </a:p>
      </dgm:t>
    </dgm:pt>
    <dgm:pt modelId="{91B89017-4FF8-45E1-A024-554A6BEB9E0F}" type="parTrans" cxnId="{6D227414-BCA3-4E56-8CFE-C7BE571BD465}">
      <dgm:prSet/>
      <dgm:spPr/>
      <dgm:t>
        <a:bodyPr/>
        <a:lstStyle/>
        <a:p>
          <a:endParaRPr lang="zh-TW" altLang="en-US"/>
        </a:p>
      </dgm:t>
    </dgm:pt>
    <dgm:pt modelId="{8E3C3736-0AF2-42D2-AF69-BDC3601FD97B}" type="sibTrans" cxnId="{6D227414-BCA3-4E56-8CFE-C7BE571BD465}">
      <dgm:prSet/>
      <dgm:spPr/>
      <dgm:t>
        <a:bodyPr/>
        <a:lstStyle/>
        <a:p>
          <a:endParaRPr lang="zh-TW" altLang="en-US"/>
        </a:p>
      </dgm:t>
    </dgm:pt>
    <dgm:pt modelId="{F759EEBD-AD45-4EBA-9F1B-190007263DB9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歷史中發生過的事件</a:t>
          </a:r>
        </a:p>
      </dgm:t>
    </dgm:pt>
    <dgm:pt modelId="{A898FC25-EF5B-435B-BF15-D398F40AD016}" type="parTrans" cxnId="{A1F38596-CC73-4237-84F0-9DDF127E49B0}">
      <dgm:prSet/>
      <dgm:spPr/>
      <dgm:t>
        <a:bodyPr/>
        <a:lstStyle/>
        <a:p>
          <a:endParaRPr lang="zh-TW" altLang="en-US"/>
        </a:p>
      </dgm:t>
    </dgm:pt>
    <dgm:pt modelId="{DC21D23B-05F9-4DC2-99F0-468854EDEB83}" type="sibTrans" cxnId="{A1F38596-CC73-4237-84F0-9DDF127E49B0}">
      <dgm:prSet/>
      <dgm:spPr/>
      <dgm:t>
        <a:bodyPr/>
        <a:lstStyle/>
        <a:p>
          <a:endParaRPr lang="zh-TW" altLang="en-US"/>
        </a:p>
      </dgm:t>
    </dgm:pt>
    <dgm:pt modelId="{139F8509-BDC5-41B1-BDF8-8420A4CEC9E9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遊戲中發生過的事件</a:t>
          </a:r>
        </a:p>
      </dgm:t>
    </dgm:pt>
    <dgm:pt modelId="{B311273A-48D7-4562-8E59-5DB6BEBFA058}" type="parTrans" cxnId="{7784E485-9F25-481D-B3D6-081BDB82D7FE}">
      <dgm:prSet/>
      <dgm:spPr/>
      <dgm:t>
        <a:bodyPr/>
        <a:lstStyle/>
        <a:p>
          <a:endParaRPr lang="zh-TW" altLang="en-US"/>
        </a:p>
      </dgm:t>
    </dgm:pt>
    <dgm:pt modelId="{0C72843B-883A-452B-922C-9F3301A850D5}" type="sibTrans" cxnId="{7784E485-9F25-481D-B3D6-081BDB82D7FE}">
      <dgm:prSet/>
      <dgm:spPr/>
      <dgm:t>
        <a:bodyPr/>
        <a:lstStyle/>
        <a:p>
          <a:endParaRPr lang="zh-TW" altLang="en-US"/>
        </a:p>
      </dgm:t>
    </dgm:pt>
    <dgm:pt modelId="{475C1D09-F94D-4199-B382-7A5CA567A9A3}" type="pres">
      <dgm:prSet presAssocID="{5B02D03B-349E-4D13-957F-67A42C6326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72C276-6E3A-4F9D-B67E-ECDB65AA69C2}" type="pres">
      <dgm:prSet presAssocID="{D12C3204-DC99-4640-8E80-3C5DA9E0C686}" presName="hierRoot1" presStyleCnt="0">
        <dgm:presLayoutVars>
          <dgm:hierBranch val="init"/>
        </dgm:presLayoutVars>
      </dgm:prSet>
      <dgm:spPr/>
    </dgm:pt>
    <dgm:pt modelId="{0F0596A7-10FF-494B-B96E-43EC8BEB0314}" type="pres">
      <dgm:prSet presAssocID="{D12C3204-DC99-4640-8E80-3C5DA9E0C686}" presName="rootComposite1" presStyleCnt="0"/>
      <dgm:spPr/>
    </dgm:pt>
    <dgm:pt modelId="{3E52399D-6280-4EBF-958E-319D5E6914F3}" type="pres">
      <dgm:prSet presAssocID="{D12C3204-DC99-4640-8E80-3C5DA9E0C686}" presName="rootText1" presStyleLbl="node0" presStyleIdx="0" presStyleCnt="1">
        <dgm:presLayoutVars>
          <dgm:chPref val="3"/>
        </dgm:presLayoutVars>
      </dgm:prSet>
      <dgm:spPr/>
    </dgm:pt>
    <dgm:pt modelId="{F9D7D0F5-555C-4F88-9016-067A777B0C83}" type="pres">
      <dgm:prSet presAssocID="{D12C3204-DC99-4640-8E80-3C5DA9E0C686}" presName="rootConnector1" presStyleLbl="node1" presStyleIdx="0" presStyleCnt="0"/>
      <dgm:spPr/>
    </dgm:pt>
    <dgm:pt modelId="{CD21ACF7-3788-4B45-9865-03C9267B1E35}" type="pres">
      <dgm:prSet presAssocID="{D12C3204-DC99-4640-8E80-3C5DA9E0C686}" presName="hierChild2" presStyleCnt="0"/>
      <dgm:spPr/>
    </dgm:pt>
    <dgm:pt modelId="{79707DCD-8BA3-4FE3-B725-07F80D3CB163}" type="pres">
      <dgm:prSet presAssocID="{ABC7105C-6DDF-49AA-A227-9722E40ED798}" presName="Name64" presStyleLbl="parChTrans1D2" presStyleIdx="0" presStyleCnt="1"/>
      <dgm:spPr/>
    </dgm:pt>
    <dgm:pt modelId="{AA2F97E7-A042-4AE1-8C43-D095B858518A}" type="pres">
      <dgm:prSet presAssocID="{2972CC48-FF9A-445D-9B87-4BA016D76A4C}" presName="hierRoot2" presStyleCnt="0">
        <dgm:presLayoutVars>
          <dgm:hierBranch val="init"/>
        </dgm:presLayoutVars>
      </dgm:prSet>
      <dgm:spPr/>
    </dgm:pt>
    <dgm:pt modelId="{79CD8F1D-E0A3-45AF-9D85-5BE5EAF00CA3}" type="pres">
      <dgm:prSet presAssocID="{2972CC48-FF9A-445D-9B87-4BA016D76A4C}" presName="rootComposite" presStyleCnt="0"/>
      <dgm:spPr/>
    </dgm:pt>
    <dgm:pt modelId="{6ED78E71-3EEB-4B2F-83FA-8A4E46B878D6}" type="pres">
      <dgm:prSet presAssocID="{2972CC48-FF9A-445D-9B87-4BA016D76A4C}" presName="rootText" presStyleLbl="node2" presStyleIdx="0" presStyleCnt="1">
        <dgm:presLayoutVars>
          <dgm:chPref val="3"/>
        </dgm:presLayoutVars>
      </dgm:prSet>
      <dgm:spPr/>
    </dgm:pt>
    <dgm:pt modelId="{01C203FF-DB76-4C02-A6B2-862F709A211D}" type="pres">
      <dgm:prSet presAssocID="{2972CC48-FF9A-445D-9B87-4BA016D76A4C}" presName="rootConnector" presStyleLbl="node2" presStyleIdx="0" presStyleCnt="1"/>
      <dgm:spPr/>
    </dgm:pt>
    <dgm:pt modelId="{73861971-D421-4FE2-A77B-1725D9295BF8}" type="pres">
      <dgm:prSet presAssocID="{2972CC48-FF9A-445D-9B87-4BA016D76A4C}" presName="hierChild4" presStyleCnt="0"/>
      <dgm:spPr/>
    </dgm:pt>
    <dgm:pt modelId="{654F7EF0-2B01-47B6-B7DE-F8D466DAA94F}" type="pres">
      <dgm:prSet presAssocID="{E3CBA518-B753-4671-94FE-5450C347DAE6}" presName="Name64" presStyleLbl="parChTrans1D3" presStyleIdx="0" presStyleCnt="4"/>
      <dgm:spPr/>
    </dgm:pt>
    <dgm:pt modelId="{619FC884-91FC-4D38-B098-1404933CF2B4}" type="pres">
      <dgm:prSet presAssocID="{C6FF18AC-6485-4980-902D-FF6135EE17BA}" presName="hierRoot2" presStyleCnt="0">
        <dgm:presLayoutVars>
          <dgm:hierBranch val="init"/>
        </dgm:presLayoutVars>
      </dgm:prSet>
      <dgm:spPr/>
    </dgm:pt>
    <dgm:pt modelId="{EA3F0ED1-2079-439E-9166-DD2B4BD06CCC}" type="pres">
      <dgm:prSet presAssocID="{C6FF18AC-6485-4980-902D-FF6135EE17BA}" presName="rootComposite" presStyleCnt="0"/>
      <dgm:spPr/>
    </dgm:pt>
    <dgm:pt modelId="{4DA355AA-DBCF-45F1-AD87-F8024B0301E6}" type="pres">
      <dgm:prSet presAssocID="{C6FF18AC-6485-4980-902D-FF6135EE17BA}" presName="rootText" presStyleLbl="node3" presStyleIdx="0" presStyleCnt="4">
        <dgm:presLayoutVars>
          <dgm:chPref val="3"/>
        </dgm:presLayoutVars>
      </dgm:prSet>
      <dgm:spPr/>
    </dgm:pt>
    <dgm:pt modelId="{1EBC347C-041B-4FD4-B90F-DB983E9801E9}" type="pres">
      <dgm:prSet presAssocID="{C6FF18AC-6485-4980-902D-FF6135EE17BA}" presName="rootConnector" presStyleLbl="node3" presStyleIdx="0" presStyleCnt="4"/>
      <dgm:spPr/>
    </dgm:pt>
    <dgm:pt modelId="{5C9128D2-305E-49CE-B878-EC13FA6645FE}" type="pres">
      <dgm:prSet presAssocID="{C6FF18AC-6485-4980-902D-FF6135EE17BA}" presName="hierChild4" presStyleCnt="0"/>
      <dgm:spPr/>
    </dgm:pt>
    <dgm:pt modelId="{6B6F3B0E-9956-4BAD-912A-1BEB0B4C9908}" type="pres">
      <dgm:prSet presAssocID="{C6FF18AC-6485-4980-902D-FF6135EE17BA}" presName="hierChild5" presStyleCnt="0"/>
      <dgm:spPr/>
    </dgm:pt>
    <dgm:pt modelId="{04879766-FD3A-4AD0-8D8E-3BC20F1EBD8F}" type="pres">
      <dgm:prSet presAssocID="{A898FC25-EF5B-435B-BF15-D398F40AD016}" presName="Name64" presStyleLbl="parChTrans1D3" presStyleIdx="1" presStyleCnt="4"/>
      <dgm:spPr/>
    </dgm:pt>
    <dgm:pt modelId="{5A87A01F-9F19-4712-AA56-1C2E9B7EAB6B}" type="pres">
      <dgm:prSet presAssocID="{F759EEBD-AD45-4EBA-9F1B-190007263DB9}" presName="hierRoot2" presStyleCnt="0">
        <dgm:presLayoutVars>
          <dgm:hierBranch val="init"/>
        </dgm:presLayoutVars>
      </dgm:prSet>
      <dgm:spPr/>
    </dgm:pt>
    <dgm:pt modelId="{5B2BE4D1-9932-4CB3-B91E-8BA788ABF87F}" type="pres">
      <dgm:prSet presAssocID="{F759EEBD-AD45-4EBA-9F1B-190007263DB9}" presName="rootComposite" presStyleCnt="0"/>
      <dgm:spPr/>
    </dgm:pt>
    <dgm:pt modelId="{FD3EB568-3C0C-44B0-BB71-2744AE3FDB5F}" type="pres">
      <dgm:prSet presAssocID="{F759EEBD-AD45-4EBA-9F1B-190007263DB9}" presName="rootText" presStyleLbl="node3" presStyleIdx="1" presStyleCnt="4" custScaleX="134802">
        <dgm:presLayoutVars>
          <dgm:chPref val="3"/>
        </dgm:presLayoutVars>
      </dgm:prSet>
      <dgm:spPr/>
    </dgm:pt>
    <dgm:pt modelId="{5E8FA9D3-00EE-467A-B771-B1B553ED7D92}" type="pres">
      <dgm:prSet presAssocID="{F759EEBD-AD45-4EBA-9F1B-190007263DB9}" presName="rootConnector" presStyleLbl="node3" presStyleIdx="1" presStyleCnt="4"/>
      <dgm:spPr/>
    </dgm:pt>
    <dgm:pt modelId="{43E69ABA-D513-4975-BD69-3AF00151CD2A}" type="pres">
      <dgm:prSet presAssocID="{F759EEBD-AD45-4EBA-9F1B-190007263DB9}" presName="hierChild4" presStyleCnt="0"/>
      <dgm:spPr/>
    </dgm:pt>
    <dgm:pt modelId="{3FBF2694-2BAF-4A13-876C-CFCBCA6347E0}" type="pres">
      <dgm:prSet presAssocID="{F759EEBD-AD45-4EBA-9F1B-190007263DB9}" presName="hierChild5" presStyleCnt="0"/>
      <dgm:spPr/>
    </dgm:pt>
    <dgm:pt modelId="{B3DFF872-836A-4961-A3D1-217D79AC0C76}" type="pres">
      <dgm:prSet presAssocID="{B311273A-48D7-4562-8E59-5DB6BEBFA058}" presName="Name64" presStyleLbl="parChTrans1D3" presStyleIdx="2" presStyleCnt="4"/>
      <dgm:spPr/>
    </dgm:pt>
    <dgm:pt modelId="{2EA9A81C-73C4-4048-8316-7D8EF1F49379}" type="pres">
      <dgm:prSet presAssocID="{139F8509-BDC5-41B1-BDF8-8420A4CEC9E9}" presName="hierRoot2" presStyleCnt="0">
        <dgm:presLayoutVars>
          <dgm:hierBranch val="init"/>
        </dgm:presLayoutVars>
      </dgm:prSet>
      <dgm:spPr/>
    </dgm:pt>
    <dgm:pt modelId="{8C05DCB9-44F4-4859-A538-0A5CE07F1E7A}" type="pres">
      <dgm:prSet presAssocID="{139F8509-BDC5-41B1-BDF8-8420A4CEC9E9}" presName="rootComposite" presStyleCnt="0"/>
      <dgm:spPr/>
    </dgm:pt>
    <dgm:pt modelId="{5D2AC8A6-0F2D-41F8-A073-EFA01E147C35}" type="pres">
      <dgm:prSet presAssocID="{139F8509-BDC5-41B1-BDF8-8420A4CEC9E9}" presName="rootText" presStyleLbl="node3" presStyleIdx="2" presStyleCnt="4" custScaleX="134802">
        <dgm:presLayoutVars>
          <dgm:chPref val="3"/>
        </dgm:presLayoutVars>
      </dgm:prSet>
      <dgm:spPr/>
    </dgm:pt>
    <dgm:pt modelId="{A75C45CA-2B2F-42CA-BFA3-3AE990A70059}" type="pres">
      <dgm:prSet presAssocID="{139F8509-BDC5-41B1-BDF8-8420A4CEC9E9}" presName="rootConnector" presStyleLbl="node3" presStyleIdx="2" presStyleCnt="4"/>
      <dgm:spPr/>
    </dgm:pt>
    <dgm:pt modelId="{B2373726-7150-440F-B4AB-DD7BCD3B3491}" type="pres">
      <dgm:prSet presAssocID="{139F8509-BDC5-41B1-BDF8-8420A4CEC9E9}" presName="hierChild4" presStyleCnt="0"/>
      <dgm:spPr/>
    </dgm:pt>
    <dgm:pt modelId="{B9087870-E3F5-4536-A58E-1D4568F1064C}" type="pres">
      <dgm:prSet presAssocID="{139F8509-BDC5-41B1-BDF8-8420A4CEC9E9}" presName="hierChild5" presStyleCnt="0"/>
      <dgm:spPr/>
    </dgm:pt>
    <dgm:pt modelId="{5C9C32A3-F0CE-4A2C-AFC8-90DEF3A3DF52}" type="pres">
      <dgm:prSet presAssocID="{91B89017-4FF8-45E1-A024-554A6BEB9E0F}" presName="Name64" presStyleLbl="parChTrans1D3" presStyleIdx="3" presStyleCnt="4"/>
      <dgm:spPr/>
    </dgm:pt>
    <dgm:pt modelId="{C8AE2C42-1835-468C-A404-EC59F5261429}" type="pres">
      <dgm:prSet presAssocID="{F4ECE5A1-1534-475D-8E66-03DD4D08EC87}" presName="hierRoot2" presStyleCnt="0">
        <dgm:presLayoutVars>
          <dgm:hierBranch val="init"/>
        </dgm:presLayoutVars>
      </dgm:prSet>
      <dgm:spPr/>
    </dgm:pt>
    <dgm:pt modelId="{7E6BB0FA-5D0D-4898-8E69-D8FA37C6DBE8}" type="pres">
      <dgm:prSet presAssocID="{F4ECE5A1-1534-475D-8E66-03DD4D08EC87}" presName="rootComposite" presStyleCnt="0"/>
      <dgm:spPr/>
    </dgm:pt>
    <dgm:pt modelId="{CB4AACF1-4049-4670-9F28-2C90CCC5F63F}" type="pres">
      <dgm:prSet presAssocID="{F4ECE5A1-1534-475D-8E66-03DD4D08EC87}" presName="rootText" presStyleLbl="node3" presStyleIdx="3" presStyleCnt="4">
        <dgm:presLayoutVars>
          <dgm:chPref val="3"/>
        </dgm:presLayoutVars>
      </dgm:prSet>
      <dgm:spPr/>
    </dgm:pt>
    <dgm:pt modelId="{DA19F392-82C4-4C97-945E-C5A6E6795259}" type="pres">
      <dgm:prSet presAssocID="{F4ECE5A1-1534-475D-8E66-03DD4D08EC87}" presName="rootConnector" presStyleLbl="node3" presStyleIdx="3" presStyleCnt="4"/>
      <dgm:spPr/>
    </dgm:pt>
    <dgm:pt modelId="{E557226E-EED6-4664-B528-19DFE998C7DE}" type="pres">
      <dgm:prSet presAssocID="{F4ECE5A1-1534-475D-8E66-03DD4D08EC87}" presName="hierChild4" presStyleCnt="0"/>
      <dgm:spPr/>
    </dgm:pt>
    <dgm:pt modelId="{62419662-23A7-4888-BCF8-EEF74B31FE17}" type="pres">
      <dgm:prSet presAssocID="{F4ECE5A1-1534-475D-8E66-03DD4D08EC87}" presName="hierChild5" presStyleCnt="0"/>
      <dgm:spPr/>
    </dgm:pt>
    <dgm:pt modelId="{B1798D4E-A8E7-4958-BE99-05FAFC3473D5}" type="pres">
      <dgm:prSet presAssocID="{2972CC48-FF9A-445D-9B87-4BA016D76A4C}" presName="hierChild5" presStyleCnt="0"/>
      <dgm:spPr/>
    </dgm:pt>
    <dgm:pt modelId="{71674F6A-6C1C-45AD-BE75-55E65FD77D67}" type="pres">
      <dgm:prSet presAssocID="{D12C3204-DC99-4640-8E80-3C5DA9E0C686}" presName="hierChild3" presStyleCnt="0"/>
      <dgm:spPr/>
    </dgm:pt>
  </dgm:ptLst>
  <dgm:cxnLst>
    <dgm:cxn modelId="{302E8D03-9792-4A40-B4BB-AED05DB65B1A}" type="presOf" srcId="{5B02D03B-349E-4D13-957F-67A42C63262F}" destId="{475C1D09-F94D-4199-B382-7A5CA567A9A3}" srcOrd="0" destOrd="0" presId="urn:microsoft.com/office/officeart/2009/3/layout/HorizontalOrganizationChart"/>
    <dgm:cxn modelId="{B84C4F0E-AC37-46D9-A420-4407BA713CE3}" type="presOf" srcId="{D12C3204-DC99-4640-8E80-3C5DA9E0C686}" destId="{3E52399D-6280-4EBF-958E-319D5E6914F3}" srcOrd="0" destOrd="0" presId="urn:microsoft.com/office/officeart/2009/3/layout/HorizontalOrganizationChart"/>
    <dgm:cxn modelId="{697E050F-BF52-4A44-AB69-71A380D93621}" type="presOf" srcId="{D12C3204-DC99-4640-8E80-3C5DA9E0C686}" destId="{F9D7D0F5-555C-4F88-9016-067A777B0C83}" srcOrd="1" destOrd="0" presId="urn:microsoft.com/office/officeart/2009/3/layout/HorizontalOrganizationChart"/>
    <dgm:cxn modelId="{6D227414-BCA3-4E56-8CFE-C7BE571BD465}" srcId="{2972CC48-FF9A-445D-9B87-4BA016D76A4C}" destId="{F4ECE5A1-1534-475D-8E66-03DD4D08EC87}" srcOrd="3" destOrd="0" parTransId="{91B89017-4FF8-45E1-A024-554A6BEB9E0F}" sibTransId="{8E3C3736-0AF2-42D2-AF69-BDC3601FD97B}"/>
    <dgm:cxn modelId="{CC83AF28-12D7-4E64-9AB2-166DA53B8534}" type="presOf" srcId="{ABC7105C-6DDF-49AA-A227-9722E40ED798}" destId="{79707DCD-8BA3-4FE3-B725-07F80D3CB163}" srcOrd="0" destOrd="0" presId="urn:microsoft.com/office/officeart/2009/3/layout/HorizontalOrganizationChart"/>
    <dgm:cxn modelId="{93D9113A-ECE2-42BE-A731-735E04F0D415}" type="presOf" srcId="{2972CC48-FF9A-445D-9B87-4BA016D76A4C}" destId="{6ED78E71-3EEB-4B2F-83FA-8A4E46B878D6}" srcOrd="0" destOrd="0" presId="urn:microsoft.com/office/officeart/2009/3/layout/HorizontalOrganizationChart"/>
    <dgm:cxn modelId="{33F39860-A1DA-4A47-964C-65D1483F3F42}" type="presOf" srcId="{E3CBA518-B753-4671-94FE-5450C347DAE6}" destId="{654F7EF0-2B01-47B6-B7DE-F8D466DAA94F}" srcOrd="0" destOrd="0" presId="urn:microsoft.com/office/officeart/2009/3/layout/HorizontalOrganizationChart"/>
    <dgm:cxn modelId="{70CF3F4C-FDDC-4C9F-BC26-C4BB31048C91}" srcId="{5B02D03B-349E-4D13-957F-67A42C63262F}" destId="{D12C3204-DC99-4640-8E80-3C5DA9E0C686}" srcOrd="0" destOrd="0" parTransId="{2B499537-96EF-4D9E-B5B6-8E48D1A86A08}" sibTransId="{46C505E7-BD61-4368-BE08-50AFE9A42F38}"/>
    <dgm:cxn modelId="{25FB736E-7AE5-4EF0-BC72-CDA58EEE806C}" type="presOf" srcId="{C6FF18AC-6485-4980-902D-FF6135EE17BA}" destId="{1EBC347C-041B-4FD4-B90F-DB983E9801E9}" srcOrd="1" destOrd="0" presId="urn:microsoft.com/office/officeart/2009/3/layout/HorizontalOrganizationChart"/>
    <dgm:cxn modelId="{ACDD1574-15B7-46CD-9126-818F00B798FF}" type="presOf" srcId="{F4ECE5A1-1534-475D-8E66-03DD4D08EC87}" destId="{DA19F392-82C4-4C97-945E-C5A6E6795259}" srcOrd="1" destOrd="0" presId="urn:microsoft.com/office/officeart/2009/3/layout/HorizontalOrganizationChart"/>
    <dgm:cxn modelId="{2BBCE655-E147-44EE-963B-75DB2848C0A9}" type="presOf" srcId="{C6FF18AC-6485-4980-902D-FF6135EE17BA}" destId="{4DA355AA-DBCF-45F1-AD87-F8024B0301E6}" srcOrd="0" destOrd="0" presId="urn:microsoft.com/office/officeart/2009/3/layout/HorizontalOrganizationChart"/>
    <dgm:cxn modelId="{C83FE67B-6A75-4B1E-A4DC-B26077070313}" type="presOf" srcId="{2972CC48-FF9A-445D-9B87-4BA016D76A4C}" destId="{01C203FF-DB76-4C02-A6B2-862F709A211D}" srcOrd="1" destOrd="0" presId="urn:microsoft.com/office/officeart/2009/3/layout/HorizontalOrganizationChart"/>
    <dgm:cxn modelId="{69CA5F82-A3A7-4855-989E-656FC7ACA15E}" type="presOf" srcId="{139F8509-BDC5-41B1-BDF8-8420A4CEC9E9}" destId="{A75C45CA-2B2F-42CA-BFA3-3AE990A70059}" srcOrd="1" destOrd="0" presId="urn:microsoft.com/office/officeart/2009/3/layout/HorizontalOrganizationChart"/>
    <dgm:cxn modelId="{7784E485-9F25-481D-B3D6-081BDB82D7FE}" srcId="{2972CC48-FF9A-445D-9B87-4BA016D76A4C}" destId="{139F8509-BDC5-41B1-BDF8-8420A4CEC9E9}" srcOrd="2" destOrd="0" parTransId="{B311273A-48D7-4562-8E59-5DB6BEBFA058}" sibTransId="{0C72843B-883A-452B-922C-9F3301A850D5}"/>
    <dgm:cxn modelId="{A1F38596-CC73-4237-84F0-9DDF127E49B0}" srcId="{2972CC48-FF9A-445D-9B87-4BA016D76A4C}" destId="{F759EEBD-AD45-4EBA-9F1B-190007263DB9}" srcOrd="1" destOrd="0" parTransId="{A898FC25-EF5B-435B-BF15-D398F40AD016}" sibTransId="{DC21D23B-05F9-4DC2-99F0-468854EDEB83}"/>
    <dgm:cxn modelId="{9249B79C-FCE0-4299-86CD-31E82830F64A}" srcId="{D12C3204-DC99-4640-8E80-3C5DA9E0C686}" destId="{2972CC48-FF9A-445D-9B87-4BA016D76A4C}" srcOrd="0" destOrd="0" parTransId="{ABC7105C-6DDF-49AA-A227-9722E40ED798}" sibTransId="{3215A30D-BF69-4433-AE55-5574F5CC426B}"/>
    <dgm:cxn modelId="{6C0C85A4-5AEB-46FA-8FBF-6961FFE6AB20}" type="presOf" srcId="{139F8509-BDC5-41B1-BDF8-8420A4CEC9E9}" destId="{5D2AC8A6-0F2D-41F8-A073-EFA01E147C35}" srcOrd="0" destOrd="0" presId="urn:microsoft.com/office/officeart/2009/3/layout/HorizontalOrganizationChart"/>
    <dgm:cxn modelId="{55490BB2-C85C-47B7-AA73-79A35C07C459}" type="presOf" srcId="{F759EEBD-AD45-4EBA-9F1B-190007263DB9}" destId="{FD3EB568-3C0C-44B0-BB71-2744AE3FDB5F}" srcOrd="0" destOrd="0" presId="urn:microsoft.com/office/officeart/2009/3/layout/HorizontalOrganizationChart"/>
    <dgm:cxn modelId="{F49E9BB4-4B04-456D-966D-78E3FE398A59}" type="presOf" srcId="{A898FC25-EF5B-435B-BF15-D398F40AD016}" destId="{04879766-FD3A-4AD0-8D8E-3BC20F1EBD8F}" srcOrd="0" destOrd="0" presId="urn:microsoft.com/office/officeart/2009/3/layout/HorizontalOrganizationChart"/>
    <dgm:cxn modelId="{3235C1BA-6411-4FBE-B8D5-81B9E0011B6D}" srcId="{2972CC48-FF9A-445D-9B87-4BA016D76A4C}" destId="{C6FF18AC-6485-4980-902D-FF6135EE17BA}" srcOrd="0" destOrd="0" parTransId="{E3CBA518-B753-4671-94FE-5450C347DAE6}" sibTransId="{5ABA35BD-F3BB-4A6B-80E8-D152C9549E82}"/>
    <dgm:cxn modelId="{7A41ADC2-3276-4AA4-98E4-88B8026A1F88}" type="presOf" srcId="{91B89017-4FF8-45E1-A024-554A6BEB9E0F}" destId="{5C9C32A3-F0CE-4A2C-AFC8-90DEF3A3DF52}" srcOrd="0" destOrd="0" presId="urn:microsoft.com/office/officeart/2009/3/layout/HorizontalOrganizationChart"/>
    <dgm:cxn modelId="{E99BB2D2-3BDF-4105-981C-A985E5359D9F}" type="presOf" srcId="{B311273A-48D7-4562-8E59-5DB6BEBFA058}" destId="{B3DFF872-836A-4961-A3D1-217D79AC0C76}" srcOrd="0" destOrd="0" presId="urn:microsoft.com/office/officeart/2009/3/layout/HorizontalOrganizationChart"/>
    <dgm:cxn modelId="{430902DF-AFD5-4FAB-B723-1105B14BD230}" type="presOf" srcId="{F759EEBD-AD45-4EBA-9F1B-190007263DB9}" destId="{5E8FA9D3-00EE-467A-B771-B1B553ED7D92}" srcOrd="1" destOrd="0" presId="urn:microsoft.com/office/officeart/2009/3/layout/HorizontalOrganizationChart"/>
    <dgm:cxn modelId="{211615FB-915C-482D-B53C-90BA4FFA646E}" type="presOf" srcId="{F4ECE5A1-1534-475D-8E66-03DD4D08EC87}" destId="{CB4AACF1-4049-4670-9F28-2C90CCC5F63F}" srcOrd="0" destOrd="0" presId="urn:microsoft.com/office/officeart/2009/3/layout/HorizontalOrganizationChart"/>
    <dgm:cxn modelId="{63B63D56-3735-47D0-8BE7-D8857D950D8F}" type="presParOf" srcId="{475C1D09-F94D-4199-B382-7A5CA567A9A3}" destId="{8B72C276-6E3A-4F9D-B67E-ECDB65AA69C2}" srcOrd="0" destOrd="0" presId="urn:microsoft.com/office/officeart/2009/3/layout/HorizontalOrganizationChart"/>
    <dgm:cxn modelId="{566225F3-06FF-4986-9161-136CF95BBCF8}" type="presParOf" srcId="{8B72C276-6E3A-4F9D-B67E-ECDB65AA69C2}" destId="{0F0596A7-10FF-494B-B96E-43EC8BEB0314}" srcOrd="0" destOrd="0" presId="urn:microsoft.com/office/officeart/2009/3/layout/HorizontalOrganizationChart"/>
    <dgm:cxn modelId="{9A1C78F2-A5FF-40C1-B9A2-DE1B94DDC26E}" type="presParOf" srcId="{0F0596A7-10FF-494B-B96E-43EC8BEB0314}" destId="{3E52399D-6280-4EBF-958E-319D5E6914F3}" srcOrd="0" destOrd="0" presId="urn:microsoft.com/office/officeart/2009/3/layout/HorizontalOrganizationChart"/>
    <dgm:cxn modelId="{C685CC56-9BF3-45AB-9B1B-9EA63833B44D}" type="presParOf" srcId="{0F0596A7-10FF-494B-B96E-43EC8BEB0314}" destId="{F9D7D0F5-555C-4F88-9016-067A777B0C83}" srcOrd="1" destOrd="0" presId="urn:microsoft.com/office/officeart/2009/3/layout/HorizontalOrganizationChart"/>
    <dgm:cxn modelId="{18910A6B-A72D-4909-A0B4-2DA7FAD89D2D}" type="presParOf" srcId="{8B72C276-6E3A-4F9D-B67E-ECDB65AA69C2}" destId="{CD21ACF7-3788-4B45-9865-03C9267B1E35}" srcOrd="1" destOrd="0" presId="urn:microsoft.com/office/officeart/2009/3/layout/HorizontalOrganizationChart"/>
    <dgm:cxn modelId="{A1DB0FF8-C6BC-4061-9FA0-BD42BDC8324D}" type="presParOf" srcId="{CD21ACF7-3788-4B45-9865-03C9267B1E35}" destId="{79707DCD-8BA3-4FE3-B725-07F80D3CB163}" srcOrd="0" destOrd="0" presId="urn:microsoft.com/office/officeart/2009/3/layout/HorizontalOrganizationChart"/>
    <dgm:cxn modelId="{8D6311EE-32EE-4523-98BA-3197DC398D63}" type="presParOf" srcId="{CD21ACF7-3788-4B45-9865-03C9267B1E35}" destId="{AA2F97E7-A042-4AE1-8C43-D095B858518A}" srcOrd="1" destOrd="0" presId="urn:microsoft.com/office/officeart/2009/3/layout/HorizontalOrganizationChart"/>
    <dgm:cxn modelId="{F972B075-5F67-4445-A0EF-A93EFC18A307}" type="presParOf" srcId="{AA2F97E7-A042-4AE1-8C43-D095B858518A}" destId="{79CD8F1D-E0A3-45AF-9D85-5BE5EAF00CA3}" srcOrd="0" destOrd="0" presId="urn:microsoft.com/office/officeart/2009/3/layout/HorizontalOrganizationChart"/>
    <dgm:cxn modelId="{FA809511-14E6-4EFA-9EC4-F97D11028B83}" type="presParOf" srcId="{79CD8F1D-E0A3-45AF-9D85-5BE5EAF00CA3}" destId="{6ED78E71-3EEB-4B2F-83FA-8A4E46B878D6}" srcOrd="0" destOrd="0" presId="urn:microsoft.com/office/officeart/2009/3/layout/HorizontalOrganizationChart"/>
    <dgm:cxn modelId="{D50E8AAB-E3FF-458B-B2FE-4EA7CDC459F7}" type="presParOf" srcId="{79CD8F1D-E0A3-45AF-9D85-5BE5EAF00CA3}" destId="{01C203FF-DB76-4C02-A6B2-862F709A211D}" srcOrd="1" destOrd="0" presId="urn:microsoft.com/office/officeart/2009/3/layout/HorizontalOrganizationChart"/>
    <dgm:cxn modelId="{8F42C19A-943A-4659-8FE5-5C267405877A}" type="presParOf" srcId="{AA2F97E7-A042-4AE1-8C43-D095B858518A}" destId="{73861971-D421-4FE2-A77B-1725D9295BF8}" srcOrd="1" destOrd="0" presId="urn:microsoft.com/office/officeart/2009/3/layout/HorizontalOrganizationChart"/>
    <dgm:cxn modelId="{7A0CDF62-5094-4B5B-A064-61EEC0B40D95}" type="presParOf" srcId="{73861971-D421-4FE2-A77B-1725D9295BF8}" destId="{654F7EF0-2B01-47B6-B7DE-F8D466DAA94F}" srcOrd="0" destOrd="0" presId="urn:microsoft.com/office/officeart/2009/3/layout/HorizontalOrganizationChart"/>
    <dgm:cxn modelId="{0F5680DB-2268-4617-B218-E06C1698EC58}" type="presParOf" srcId="{73861971-D421-4FE2-A77B-1725D9295BF8}" destId="{619FC884-91FC-4D38-B098-1404933CF2B4}" srcOrd="1" destOrd="0" presId="urn:microsoft.com/office/officeart/2009/3/layout/HorizontalOrganizationChart"/>
    <dgm:cxn modelId="{FBDAB3CF-CDC9-4A19-9468-148804EC4C46}" type="presParOf" srcId="{619FC884-91FC-4D38-B098-1404933CF2B4}" destId="{EA3F0ED1-2079-439E-9166-DD2B4BD06CCC}" srcOrd="0" destOrd="0" presId="urn:microsoft.com/office/officeart/2009/3/layout/HorizontalOrganizationChart"/>
    <dgm:cxn modelId="{F543724C-E49C-427C-94DF-2939BCB6EB92}" type="presParOf" srcId="{EA3F0ED1-2079-439E-9166-DD2B4BD06CCC}" destId="{4DA355AA-DBCF-45F1-AD87-F8024B0301E6}" srcOrd="0" destOrd="0" presId="urn:microsoft.com/office/officeart/2009/3/layout/HorizontalOrganizationChart"/>
    <dgm:cxn modelId="{FA64889D-FF92-4020-8AD7-6FB87D6788B7}" type="presParOf" srcId="{EA3F0ED1-2079-439E-9166-DD2B4BD06CCC}" destId="{1EBC347C-041B-4FD4-B90F-DB983E9801E9}" srcOrd="1" destOrd="0" presId="urn:microsoft.com/office/officeart/2009/3/layout/HorizontalOrganizationChart"/>
    <dgm:cxn modelId="{3FB6A24A-5D5A-42F8-9E61-E6EDFE57BF62}" type="presParOf" srcId="{619FC884-91FC-4D38-B098-1404933CF2B4}" destId="{5C9128D2-305E-49CE-B878-EC13FA6645FE}" srcOrd="1" destOrd="0" presId="urn:microsoft.com/office/officeart/2009/3/layout/HorizontalOrganizationChart"/>
    <dgm:cxn modelId="{270928E4-3CDD-48DD-93E8-ACBA06B631C5}" type="presParOf" srcId="{619FC884-91FC-4D38-B098-1404933CF2B4}" destId="{6B6F3B0E-9956-4BAD-912A-1BEB0B4C9908}" srcOrd="2" destOrd="0" presId="urn:microsoft.com/office/officeart/2009/3/layout/HorizontalOrganizationChart"/>
    <dgm:cxn modelId="{42E544CE-FAD3-4B6B-BF4A-21EC353863FA}" type="presParOf" srcId="{73861971-D421-4FE2-A77B-1725D9295BF8}" destId="{04879766-FD3A-4AD0-8D8E-3BC20F1EBD8F}" srcOrd="2" destOrd="0" presId="urn:microsoft.com/office/officeart/2009/3/layout/HorizontalOrganizationChart"/>
    <dgm:cxn modelId="{626E7588-A20F-4980-AFF5-A09B7780A610}" type="presParOf" srcId="{73861971-D421-4FE2-A77B-1725D9295BF8}" destId="{5A87A01F-9F19-4712-AA56-1C2E9B7EAB6B}" srcOrd="3" destOrd="0" presId="urn:microsoft.com/office/officeart/2009/3/layout/HorizontalOrganizationChart"/>
    <dgm:cxn modelId="{5F32A32E-2A01-4E07-9412-DE15B8D5A390}" type="presParOf" srcId="{5A87A01F-9F19-4712-AA56-1C2E9B7EAB6B}" destId="{5B2BE4D1-9932-4CB3-B91E-8BA788ABF87F}" srcOrd="0" destOrd="0" presId="urn:microsoft.com/office/officeart/2009/3/layout/HorizontalOrganizationChart"/>
    <dgm:cxn modelId="{26D529BF-13E7-4A70-A8A8-CBA17FD8F4A7}" type="presParOf" srcId="{5B2BE4D1-9932-4CB3-B91E-8BA788ABF87F}" destId="{FD3EB568-3C0C-44B0-BB71-2744AE3FDB5F}" srcOrd="0" destOrd="0" presId="urn:microsoft.com/office/officeart/2009/3/layout/HorizontalOrganizationChart"/>
    <dgm:cxn modelId="{BA5C445C-CB08-4BA7-A49F-16B726C3A265}" type="presParOf" srcId="{5B2BE4D1-9932-4CB3-B91E-8BA788ABF87F}" destId="{5E8FA9D3-00EE-467A-B771-B1B553ED7D92}" srcOrd="1" destOrd="0" presId="urn:microsoft.com/office/officeart/2009/3/layout/HorizontalOrganizationChart"/>
    <dgm:cxn modelId="{A4C6AE38-42F3-4204-983C-2F36A52E65AA}" type="presParOf" srcId="{5A87A01F-9F19-4712-AA56-1C2E9B7EAB6B}" destId="{43E69ABA-D513-4975-BD69-3AF00151CD2A}" srcOrd="1" destOrd="0" presId="urn:microsoft.com/office/officeart/2009/3/layout/HorizontalOrganizationChart"/>
    <dgm:cxn modelId="{C6066BBA-222D-45BD-A429-1000E2A697A6}" type="presParOf" srcId="{5A87A01F-9F19-4712-AA56-1C2E9B7EAB6B}" destId="{3FBF2694-2BAF-4A13-876C-CFCBCA6347E0}" srcOrd="2" destOrd="0" presId="urn:microsoft.com/office/officeart/2009/3/layout/HorizontalOrganizationChart"/>
    <dgm:cxn modelId="{0D2D1D4B-2C5D-4A03-AB8A-E2D20F073604}" type="presParOf" srcId="{73861971-D421-4FE2-A77B-1725D9295BF8}" destId="{B3DFF872-836A-4961-A3D1-217D79AC0C76}" srcOrd="4" destOrd="0" presId="urn:microsoft.com/office/officeart/2009/3/layout/HorizontalOrganizationChart"/>
    <dgm:cxn modelId="{2D48B27D-6363-4E60-A777-A0F570AB157E}" type="presParOf" srcId="{73861971-D421-4FE2-A77B-1725D9295BF8}" destId="{2EA9A81C-73C4-4048-8316-7D8EF1F49379}" srcOrd="5" destOrd="0" presId="urn:microsoft.com/office/officeart/2009/3/layout/HorizontalOrganizationChart"/>
    <dgm:cxn modelId="{E5530228-E487-4FD0-8CB1-409EDC11C387}" type="presParOf" srcId="{2EA9A81C-73C4-4048-8316-7D8EF1F49379}" destId="{8C05DCB9-44F4-4859-A538-0A5CE07F1E7A}" srcOrd="0" destOrd="0" presId="urn:microsoft.com/office/officeart/2009/3/layout/HorizontalOrganizationChart"/>
    <dgm:cxn modelId="{2DC9039A-5D3B-42A1-91B4-52D7F6C9FEEC}" type="presParOf" srcId="{8C05DCB9-44F4-4859-A538-0A5CE07F1E7A}" destId="{5D2AC8A6-0F2D-41F8-A073-EFA01E147C35}" srcOrd="0" destOrd="0" presId="urn:microsoft.com/office/officeart/2009/3/layout/HorizontalOrganizationChart"/>
    <dgm:cxn modelId="{A3879A17-75DE-4CFC-AEC9-51C39DBED3D4}" type="presParOf" srcId="{8C05DCB9-44F4-4859-A538-0A5CE07F1E7A}" destId="{A75C45CA-2B2F-42CA-BFA3-3AE990A70059}" srcOrd="1" destOrd="0" presId="urn:microsoft.com/office/officeart/2009/3/layout/HorizontalOrganizationChart"/>
    <dgm:cxn modelId="{5A9AEE4C-633F-4A98-A63A-4B3ECE9C2C82}" type="presParOf" srcId="{2EA9A81C-73C4-4048-8316-7D8EF1F49379}" destId="{B2373726-7150-440F-B4AB-DD7BCD3B3491}" srcOrd="1" destOrd="0" presId="urn:microsoft.com/office/officeart/2009/3/layout/HorizontalOrganizationChart"/>
    <dgm:cxn modelId="{4E887271-95CC-4EEF-AAE0-E4D58849DE17}" type="presParOf" srcId="{2EA9A81C-73C4-4048-8316-7D8EF1F49379}" destId="{B9087870-E3F5-4536-A58E-1D4568F1064C}" srcOrd="2" destOrd="0" presId="urn:microsoft.com/office/officeart/2009/3/layout/HorizontalOrganizationChart"/>
    <dgm:cxn modelId="{6567ED7D-F3E7-4D67-95EE-944F1F791CAF}" type="presParOf" srcId="{73861971-D421-4FE2-A77B-1725D9295BF8}" destId="{5C9C32A3-F0CE-4A2C-AFC8-90DEF3A3DF52}" srcOrd="6" destOrd="0" presId="urn:microsoft.com/office/officeart/2009/3/layout/HorizontalOrganizationChart"/>
    <dgm:cxn modelId="{7F38DB99-40CB-43CA-A94A-9CA88327F481}" type="presParOf" srcId="{73861971-D421-4FE2-A77B-1725D9295BF8}" destId="{C8AE2C42-1835-468C-A404-EC59F5261429}" srcOrd="7" destOrd="0" presId="urn:microsoft.com/office/officeart/2009/3/layout/HorizontalOrganizationChart"/>
    <dgm:cxn modelId="{800EDD2D-3BBB-40D5-B2DE-D16BE945AFE2}" type="presParOf" srcId="{C8AE2C42-1835-468C-A404-EC59F5261429}" destId="{7E6BB0FA-5D0D-4898-8E69-D8FA37C6DBE8}" srcOrd="0" destOrd="0" presId="urn:microsoft.com/office/officeart/2009/3/layout/HorizontalOrganizationChart"/>
    <dgm:cxn modelId="{D0B6819F-0877-43AF-98AF-5EE72A9A0207}" type="presParOf" srcId="{7E6BB0FA-5D0D-4898-8E69-D8FA37C6DBE8}" destId="{CB4AACF1-4049-4670-9F28-2C90CCC5F63F}" srcOrd="0" destOrd="0" presId="urn:microsoft.com/office/officeart/2009/3/layout/HorizontalOrganizationChart"/>
    <dgm:cxn modelId="{06BF9357-E7CB-4398-9636-CC1354CE64E3}" type="presParOf" srcId="{7E6BB0FA-5D0D-4898-8E69-D8FA37C6DBE8}" destId="{DA19F392-82C4-4C97-945E-C5A6E6795259}" srcOrd="1" destOrd="0" presId="urn:microsoft.com/office/officeart/2009/3/layout/HorizontalOrganizationChart"/>
    <dgm:cxn modelId="{351AEFF4-2EE3-4BF0-9864-0408A7ADB00B}" type="presParOf" srcId="{C8AE2C42-1835-468C-A404-EC59F5261429}" destId="{E557226E-EED6-4664-B528-19DFE998C7DE}" srcOrd="1" destOrd="0" presId="urn:microsoft.com/office/officeart/2009/3/layout/HorizontalOrganizationChart"/>
    <dgm:cxn modelId="{25419540-C09E-4AA8-AF0E-50DC5D4D0F74}" type="presParOf" srcId="{C8AE2C42-1835-468C-A404-EC59F5261429}" destId="{62419662-23A7-4888-BCF8-EEF74B31FE17}" srcOrd="2" destOrd="0" presId="urn:microsoft.com/office/officeart/2009/3/layout/HorizontalOrganizationChart"/>
    <dgm:cxn modelId="{D3A867D1-A509-4FAD-AA42-9983CA9B1164}" type="presParOf" srcId="{AA2F97E7-A042-4AE1-8C43-D095B858518A}" destId="{B1798D4E-A8E7-4958-BE99-05FAFC3473D5}" srcOrd="2" destOrd="0" presId="urn:microsoft.com/office/officeart/2009/3/layout/HorizontalOrganizationChart"/>
    <dgm:cxn modelId="{48EABF97-9222-4CE2-A0A8-5632052D7690}" type="presParOf" srcId="{8B72C276-6E3A-4F9D-B67E-ECDB65AA69C2}" destId="{71674F6A-6C1C-45AD-BE75-55E65FD77D6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C32A3-F0CE-4A2C-AFC8-90DEF3A3DF52}">
      <dsp:nvSpPr>
        <dsp:cNvPr id="0" name=""/>
        <dsp:cNvSpPr/>
      </dsp:nvSpPr>
      <dsp:spPr>
        <a:xfrm>
          <a:off x="6210044" y="2010052"/>
          <a:ext cx="503879" cy="1625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939" y="0"/>
              </a:lnTo>
              <a:lnTo>
                <a:pt x="251939" y="1625010"/>
              </a:lnTo>
              <a:lnTo>
                <a:pt x="503879" y="1625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FF872-836A-4961-A3D1-217D79AC0C76}">
      <dsp:nvSpPr>
        <dsp:cNvPr id="0" name=""/>
        <dsp:cNvSpPr/>
      </dsp:nvSpPr>
      <dsp:spPr>
        <a:xfrm>
          <a:off x="6210044" y="2010052"/>
          <a:ext cx="503879" cy="54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939" y="0"/>
              </a:lnTo>
              <a:lnTo>
                <a:pt x="251939" y="541670"/>
              </a:lnTo>
              <a:lnTo>
                <a:pt x="503879" y="54167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79766-FD3A-4AD0-8D8E-3BC20F1EBD8F}">
      <dsp:nvSpPr>
        <dsp:cNvPr id="0" name=""/>
        <dsp:cNvSpPr/>
      </dsp:nvSpPr>
      <dsp:spPr>
        <a:xfrm>
          <a:off x="6210044" y="1468381"/>
          <a:ext cx="503879" cy="541670"/>
        </a:xfrm>
        <a:custGeom>
          <a:avLst/>
          <a:gdLst/>
          <a:ahLst/>
          <a:cxnLst/>
          <a:rect l="0" t="0" r="0" b="0"/>
          <a:pathLst>
            <a:path>
              <a:moveTo>
                <a:pt x="0" y="541670"/>
              </a:moveTo>
              <a:lnTo>
                <a:pt x="251939" y="541670"/>
              </a:lnTo>
              <a:lnTo>
                <a:pt x="251939" y="0"/>
              </a:lnTo>
              <a:lnTo>
                <a:pt x="503879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F7EF0-2B01-47B6-B7DE-F8D466DAA94F}">
      <dsp:nvSpPr>
        <dsp:cNvPr id="0" name=""/>
        <dsp:cNvSpPr/>
      </dsp:nvSpPr>
      <dsp:spPr>
        <a:xfrm>
          <a:off x="6210044" y="385041"/>
          <a:ext cx="503879" cy="1625010"/>
        </a:xfrm>
        <a:custGeom>
          <a:avLst/>
          <a:gdLst/>
          <a:ahLst/>
          <a:cxnLst/>
          <a:rect l="0" t="0" r="0" b="0"/>
          <a:pathLst>
            <a:path>
              <a:moveTo>
                <a:pt x="0" y="1625010"/>
              </a:moveTo>
              <a:lnTo>
                <a:pt x="251939" y="1625010"/>
              </a:lnTo>
              <a:lnTo>
                <a:pt x="251939" y="0"/>
              </a:lnTo>
              <a:lnTo>
                <a:pt x="503879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07DCD-8BA3-4FE3-B725-07F80D3CB163}">
      <dsp:nvSpPr>
        <dsp:cNvPr id="0" name=""/>
        <dsp:cNvSpPr/>
      </dsp:nvSpPr>
      <dsp:spPr>
        <a:xfrm>
          <a:off x="3186768" y="1964332"/>
          <a:ext cx="503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79" y="4572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2399D-6280-4EBF-958E-319D5E6914F3}">
      <dsp:nvSpPr>
        <dsp:cNvPr id="0" name=""/>
        <dsp:cNvSpPr/>
      </dsp:nvSpPr>
      <dsp:spPr>
        <a:xfrm>
          <a:off x="667371" y="1625844"/>
          <a:ext cx="2519396" cy="768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主頁面</a:t>
          </a:r>
        </a:p>
      </dsp:txBody>
      <dsp:txXfrm>
        <a:off x="667371" y="1625844"/>
        <a:ext cx="2519396" cy="768415"/>
      </dsp:txXfrm>
    </dsp:sp>
    <dsp:sp modelId="{6ED78E71-3EEB-4B2F-83FA-8A4E46B878D6}">
      <dsp:nvSpPr>
        <dsp:cNvPr id="0" name=""/>
        <dsp:cNvSpPr/>
      </dsp:nvSpPr>
      <dsp:spPr>
        <a:xfrm>
          <a:off x="3690647" y="1625844"/>
          <a:ext cx="2519396" cy="7684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地圖介紹</a:t>
          </a:r>
        </a:p>
      </dsp:txBody>
      <dsp:txXfrm>
        <a:off x="3690647" y="1625844"/>
        <a:ext cx="2519396" cy="768415"/>
      </dsp:txXfrm>
    </dsp:sp>
    <dsp:sp modelId="{4DA355AA-DBCF-45F1-AD87-F8024B0301E6}">
      <dsp:nvSpPr>
        <dsp:cNvPr id="0" name=""/>
        <dsp:cNvSpPr/>
      </dsp:nvSpPr>
      <dsp:spPr>
        <a:xfrm>
          <a:off x="6713923" y="833"/>
          <a:ext cx="2519396" cy="7684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Google map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713923" y="833"/>
        <a:ext cx="2519396" cy="768415"/>
      </dsp:txXfrm>
    </dsp:sp>
    <dsp:sp modelId="{FD3EB568-3C0C-44B0-BB71-2744AE3FDB5F}">
      <dsp:nvSpPr>
        <dsp:cNvPr id="0" name=""/>
        <dsp:cNvSpPr/>
      </dsp:nvSpPr>
      <dsp:spPr>
        <a:xfrm>
          <a:off x="6713923" y="1084173"/>
          <a:ext cx="3396197" cy="7684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歷史中發生過的事件</a:t>
          </a:r>
        </a:p>
      </dsp:txBody>
      <dsp:txXfrm>
        <a:off x="6713923" y="1084173"/>
        <a:ext cx="3396197" cy="768415"/>
      </dsp:txXfrm>
    </dsp:sp>
    <dsp:sp modelId="{5D2AC8A6-0F2D-41F8-A073-EFA01E147C35}">
      <dsp:nvSpPr>
        <dsp:cNvPr id="0" name=""/>
        <dsp:cNvSpPr/>
      </dsp:nvSpPr>
      <dsp:spPr>
        <a:xfrm>
          <a:off x="6713923" y="2167514"/>
          <a:ext cx="3396197" cy="7684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遊戲中發生過的事件</a:t>
          </a:r>
        </a:p>
      </dsp:txBody>
      <dsp:txXfrm>
        <a:off x="6713923" y="2167514"/>
        <a:ext cx="3396197" cy="768415"/>
      </dsp:txXfrm>
    </dsp:sp>
    <dsp:sp modelId="{CB4AACF1-4049-4670-9F28-2C90CCC5F63F}">
      <dsp:nvSpPr>
        <dsp:cNvPr id="0" name=""/>
        <dsp:cNvSpPr/>
      </dsp:nvSpPr>
      <dsp:spPr>
        <a:xfrm>
          <a:off x="6713923" y="3250854"/>
          <a:ext cx="2519396" cy="7684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遊戲中畫面</a:t>
          </a:r>
        </a:p>
      </dsp:txBody>
      <dsp:txXfrm>
        <a:off x="6713923" y="3250854"/>
        <a:ext cx="2519396" cy="76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8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6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57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925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67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88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1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13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7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22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51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8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6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7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92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5EB84C-39E6-4CB3-9CF8-8AA25A9FE54D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199D-80B2-439A-BAC4-F3FBA9813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75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B96D3-DF6B-4085-9F59-80902C0EF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725" y="1447799"/>
            <a:ext cx="9879990" cy="3329581"/>
          </a:xfrm>
        </p:spPr>
        <p:txBody>
          <a:bodyPr/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網頁程式設計期末專案：</a:t>
            </a:r>
            <a:br>
              <a:rPr lang="en-US" altLang="zh-TW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</a:br>
            <a:r>
              <a:rPr lang="en-US" altLang="zh-TW" sz="54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Overwatch</a:t>
            </a:r>
            <a:r>
              <a:rPr lang="zh-TW" altLang="en-US" sz="54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地圖介紹</a:t>
            </a:r>
            <a:endParaRPr lang="zh-TW" altLang="en-US" dirty="0">
              <a:latin typeface="華康新儷粗黑" panose="020B0700000000000000" pitchFamily="34" charset="-120"/>
              <a:ea typeface="華康新儷粗黑" panose="020B07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B0BB29-A5C2-4469-8595-C6FBC0B69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組員：吳冠穎</a:t>
            </a:r>
            <a:r>
              <a:rPr lang="en-US" altLang="zh-TW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00557013</a:t>
            </a:r>
            <a:r>
              <a:rPr lang="zh-TW" altLang="en-US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，朱家彬</a:t>
            </a:r>
            <a:r>
              <a:rPr lang="en-US" altLang="zh-TW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00557048</a:t>
            </a:r>
            <a:endParaRPr lang="zh-TW" altLang="en-US" dirty="0">
              <a:latin typeface="華康新儷粗黑" panose="020B0700000000000000" pitchFamily="34" charset="-120"/>
              <a:ea typeface="華康新儷粗黑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92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2B395-050B-4FEE-BF2A-31035F45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專案規劃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C6CAC7-4E05-467C-AB6C-E94C9331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33" y="1861654"/>
            <a:ext cx="9179677" cy="4395151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主題：介紹遊戲</a:t>
            </a:r>
            <a:r>
              <a:rPr lang="en-US" altLang="zh-TW" sz="26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Overwatch</a:t>
            </a:r>
            <a:r>
              <a:rPr lang="zh-TW" altLang="en-US" sz="26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的地圖與其真實世界地圖的比較</a:t>
            </a:r>
            <a:endParaRPr lang="en-US" altLang="zh-TW" sz="2600" dirty="0">
              <a:latin typeface="華康新儷粗黑" panose="020B0700000000000000" pitchFamily="34" charset="-120"/>
              <a:ea typeface="華康新儷粗黑" panose="020B0700000000000000" pitchFamily="34" charset="-120"/>
            </a:endParaRPr>
          </a:p>
          <a:p>
            <a:r>
              <a:rPr lang="zh-TW" altLang="en-US" sz="26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網站架構：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211B5F1-C725-4E56-AAD2-AF86F92D6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311284"/>
              </p:ext>
            </p:extLst>
          </p:nvPr>
        </p:nvGraphicFramePr>
        <p:xfrm>
          <a:off x="1103312" y="2565647"/>
          <a:ext cx="10777492" cy="402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56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76514-CFD9-4B51-869D-42BE9A75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網站特色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4B4C0-62F8-4E35-88AD-98D02CA7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spc="-5" dirty="0">
                <a:solidFill>
                  <a:srgbClr val="FFFFFF"/>
                </a:solidFill>
                <a:latin typeface="華康新儷粗黑" panose="020B0700000000000000" pitchFamily="34" charset="-120"/>
                <a:ea typeface="華康新儷粗黑" panose="020B0700000000000000" pitchFamily="34" charset="-120"/>
                <a:cs typeface="Noto Sans CJK JP Regular"/>
              </a:rPr>
              <a:t>將每張地圖的真實位址顯示</a:t>
            </a:r>
            <a:r>
              <a:rPr lang="zh-TW" altLang="en-US" sz="2400" spc="-30" dirty="0">
                <a:solidFill>
                  <a:srgbClr val="FFFFFF"/>
                </a:solidFill>
                <a:latin typeface="華康新儷粗黑" panose="020B0700000000000000" pitchFamily="34" charset="-120"/>
                <a:ea typeface="華康新儷粗黑" panose="020B0700000000000000" pitchFamily="34" charset="-120"/>
                <a:cs typeface="Noto Sans CJK JP Regular"/>
              </a:rPr>
              <a:t>在</a:t>
            </a:r>
            <a:r>
              <a:rPr lang="en-US" altLang="zh-TW" sz="2400" spc="-50" dirty="0">
                <a:solidFill>
                  <a:srgbClr val="FFFFFF"/>
                </a:solidFill>
                <a:latin typeface="華康新儷粗黑" panose="020B0700000000000000" pitchFamily="34" charset="-120"/>
                <a:ea typeface="華康新儷粗黑" panose="020B0700000000000000" pitchFamily="34" charset="-120"/>
                <a:cs typeface="Noto Sans CJK JP Regular"/>
              </a:rPr>
              <a:t>google</a:t>
            </a:r>
            <a:r>
              <a:rPr lang="zh-TW" altLang="en-US" sz="2400" spc="315" dirty="0">
                <a:solidFill>
                  <a:srgbClr val="FFFFFF"/>
                </a:solidFill>
                <a:latin typeface="華康新儷粗黑" panose="020B0700000000000000" pitchFamily="34" charset="-120"/>
                <a:ea typeface="華康新儷粗黑" panose="020B0700000000000000" pitchFamily="34" charset="-120"/>
                <a:cs typeface="Noto Sans CJK JP Regular"/>
              </a:rPr>
              <a:t> </a:t>
            </a:r>
            <a:r>
              <a:rPr lang="en-US" altLang="zh-TW" sz="2400" spc="-135" dirty="0">
                <a:solidFill>
                  <a:srgbClr val="FFFFFF"/>
                </a:solidFill>
                <a:latin typeface="華康新儷粗黑" panose="020B0700000000000000" pitchFamily="34" charset="-120"/>
                <a:ea typeface="華康新儷粗黑" panose="020B0700000000000000" pitchFamily="34" charset="-120"/>
                <a:cs typeface="Noto Sans CJK JP Regular"/>
              </a:rPr>
              <a:t>map</a:t>
            </a:r>
            <a:r>
              <a:rPr lang="zh-TW" altLang="en-US" sz="2400" spc="-550" dirty="0">
                <a:solidFill>
                  <a:srgbClr val="FFFFFF"/>
                </a:solidFill>
                <a:latin typeface="華康新儷粗黑" panose="020B0700000000000000" pitchFamily="34" charset="-120"/>
                <a:ea typeface="華康新儷粗黑" panose="020B0700000000000000" pitchFamily="34" charset="-120"/>
                <a:cs typeface="Noto Sans CJK JP Regular"/>
              </a:rPr>
              <a:t>上</a:t>
            </a:r>
            <a:endParaRPr lang="zh-TW" altLang="en-US" sz="2400" dirty="0">
              <a:latin typeface="華康新儷粗黑" panose="020B0700000000000000" pitchFamily="34" charset="-120"/>
              <a:ea typeface="華康新儷粗黑" panose="020B0700000000000000" pitchFamily="34" charset="-120"/>
              <a:cs typeface="Noto Sans CJK JP Regular"/>
            </a:endParaRPr>
          </a:p>
          <a:p>
            <a:r>
              <a:rPr lang="zh-TW" altLang="en-US" sz="2400" spc="-5" dirty="0">
                <a:solidFill>
                  <a:srgbClr val="FFFFFF"/>
                </a:solidFill>
                <a:latin typeface="華康新儷粗黑" panose="020B0700000000000000" pitchFamily="34" charset="-120"/>
                <a:ea typeface="華康新儷粗黑" panose="020B0700000000000000" pitchFamily="34" charset="-120"/>
                <a:cs typeface="Noto Sans CJK JP Regular"/>
              </a:rPr>
              <a:t>科普一些歷史及遊戲知識</a:t>
            </a:r>
            <a:endParaRPr lang="zh-TW" altLang="en-US" sz="2400" dirty="0">
              <a:latin typeface="華康新儷粗黑" panose="020B0700000000000000" pitchFamily="34" charset="-120"/>
              <a:ea typeface="華康新儷粗黑" panose="020B0700000000000000" pitchFamily="34" charset="-120"/>
              <a:cs typeface="Noto Sans CJK JP Regular"/>
            </a:endParaRPr>
          </a:p>
          <a:p>
            <a:r>
              <a:rPr lang="zh-TW" altLang="en-US" sz="2400" spc="-5" dirty="0">
                <a:solidFill>
                  <a:srgbClr val="FFFFFF"/>
                </a:solidFill>
                <a:latin typeface="華康新儷粗黑" panose="020B0700000000000000" pitchFamily="34" charset="-120"/>
                <a:ea typeface="華康新儷粗黑" panose="020B0700000000000000" pitchFamily="34" charset="-120"/>
                <a:cs typeface="Noto Sans CJK JP Regular"/>
              </a:rPr>
              <a:t>實用的遊戲攻略</a:t>
            </a:r>
            <a:endParaRPr lang="en-US" altLang="zh-TW" sz="2400" spc="-5" dirty="0">
              <a:solidFill>
                <a:srgbClr val="FFFFFF"/>
              </a:solidFill>
              <a:latin typeface="華康新儷粗黑" panose="020B0700000000000000" pitchFamily="34" charset="-120"/>
              <a:ea typeface="華康新儷粗黑" panose="020B0700000000000000" pitchFamily="34" charset="-120"/>
              <a:cs typeface="Noto Sans CJK JP Regular"/>
            </a:endParaRPr>
          </a:p>
          <a:p>
            <a:r>
              <a:rPr lang="zh-TW" altLang="en-US" sz="24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每張地圖專屬的</a:t>
            </a:r>
            <a:r>
              <a:rPr lang="en-US" altLang="zh-TW" sz="24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BGM</a:t>
            </a:r>
          </a:p>
          <a:p>
            <a:r>
              <a:rPr lang="zh-TW" altLang="en-US" sz="24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高畫質的遊戲畫面</a:t>
            </a:r>
          </a:p>
        </p:txBody>
      </p:sp>
    </p:spTree>
    <p:extLst>
      <p:ext uri="{BB962C8B-B14F-4D97-AF65-F5344CB8AC3E}">
        <p14:creationId xmlns:p14="http://schemas.microsoft.com/office/powerpoint/2010/main" val="426759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36006-8B35-4E4D-B789-A42B9F05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運用技術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956D7-529B-432C-93A2-DA410D8FC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708385" cy="419548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基礎技術</a:t>
            </a:r>
            <a:endParaRPr lang="en-US" altLang="zh-TW" sz="2800" dirty="0">
              <a:latin typeface="華康新儷粗黑" panose="020B0700000000000000" pitchFamily="34" charset="-120"/>
              <a:ea typeface="華康新儷粗黑" panose="020B0700000000000000" pitchFamily="34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JavaScript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HTML5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CSS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600" dirty="0" err="1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JQuery</a:t>
            </a:r>
            <a:endParaRPr lang="en-US" altLang="zh-TW" sz="2600" dirty="0">
              <a:latin typeface="華康新儷粗黑" panose="020B0700000000000000" pitchFamily="34" charset="-120"/>
              <a:ea typeface="華康新儷粗黑" panose="020B0700000000000000" pitchFamily="34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JSON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4BC997D-24C8-4331-B462-721BE670DA78}"/>
              </a:ext>
            </a:extLst>
          </p:cNvPr>
          <p:cNvSpPr txBox="1">
            <a:spLocks/>
          </p:cNvSpPr>
          <p:nvPr/>
        </p:nvSpPr>
        <p:spPr>
          <a:xfrm>
            <a:off x="5863223" y="2052918"/>
            <a:ext cx="370838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TW" altLang="en-US" sz="28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進階技術</a:t>
            </a:r>
            <a:endParaRPr lang="en-US" altLang="zh-TW" sz="2800" dirty="0">
              <a:latin typeface="華康新儷粗黑" panose="020B0700000000000000" pitchFamily="34" charset="-120"/>
              <a:ea typeface="華康新儷粗黑" panose="020B0700000000000000" pitchFamily="34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Slick.js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Bootstrap</a:t>
            </a:r>
            <a:endParaRPr lang="zh-TW" altLang="en-US" sz="2600" dirty="0">
              <a:latin typeface="華康新儷粗黑" panose="020B0700000000000000" pitchFamily="34" charset="-120"/>
              <a:ea typeface="華康新儷粗黑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809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22026-DCF4-489C-B232-AFF436F0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新儷粗黑" panose="020B0700000000000000" pitchFamily="34" charset="-120"/>
                <a:ea typeface="華康新儷粗黑" panose="020B0700000000000000" pitchFamily="34" charset="-120"/>
              </a:rPr>
              <a:t>小組分工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280A6EE-246C-485B-94B5-90A48EF33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995609"/>
              </p:ext>
            </p:extLst>
          </p:nvPr>
        </p:nvGraphicFramePr>
        <p:xfrm>
          <a:off x="2479590" y="1463544"/>
          <a:ext cx="7232820" cy="393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410">
                  <a:extLst>
                    <a:ext uri="{9D8B030D-6E8A-4147-A177-3AD203B41FA5}">
                      <a16:colId xmlns:a16="http://schemas.microsoft.com/office/drawing/2014/main" val="402979093"/>
                    </a:ext>
                  </a:extLst>
                </a:gridCol>
                <a:gridCol w="3616410">
                  <a:extLst>
                    <a:ext uri="{9D8B030D-6E8A-4147-A177-3AD203B41FA5}">
                      <a16:colId xmlns:a16="http://schemas.microsoft.com/office/drawing/2014/main" val="3253506676"/>
                    </a:ext>
                  </a:extLst>
                </a:gridCol>
              </a:tblGrid>
              <a:tr h="6551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華康新儷粗黑" panose="020B0700000000000000" pitchFamily="34" charset="-120"/>
                          <a:ea typeface="華康新儷粗黑" panose="020B0700000000000000" pitchFamily="34" charset="-120"/>
                        </a:rPr>
                        <a:t>朱家彬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華康新儷粗黑" panose="020B0700000000000000" pitchFamily="34" charset="-120"/>
                          <a:ea typeface="華康新儷粗黑" panose="020B0700000000000000" pitchFamily="34" charset="-120"/>
                        </a:rPr>
                        <a:t>吳冠穎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30010"/>
                  </a:ext>
                </a:extLst>
              </a:tr>
              <a:tr h="6551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華康新儷粗黑" panose="020B0700000000000000" pitchFamily="34" charset="-120"/>
                          <a:ea typeface="華康新儷粗黑" panose="020B0700000000000000" pitchFamily="34" charset="-120"/>
                        </a:rPr>
                        <a:t>故事翻譯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華康新儷粗黑" panose="020B0700000000000000" pitchFamily="34" charset="-120"/>
                          <a:ea typeface="華康新儷粗黑" panose="020B0700000000000000" pitchFamily="34" charset="-120"/>
                        </a:rPr>
                        <a:t>主網站架構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65344"/>
                  </a:ext>
                </a:extLst>
              </a:tr>
              <a:tr h="6551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華康新儷粗黑" panose="020B0700000000000000" pitchFamily="34" charset="-120"/>
                          <a:ea typeface="華康新儷粗黑" panose="020B0700000000000000" pitchFamily="34" charset="-120"/>
                        </a:rPr>
                        <a:t>各地圖框架製作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華康新儷粗黑" panose="020B0700000000000000" pitchFamily="34" charset="-120"/>
                          <a:ea typeface="華康新儷粗黑" panose="020B0700000000000000" pitchFamily="34" charset="-120"/>
                        </a:rPr>
                        <a:t>找素材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5253"/>
                  </a:ext>
                </a:extLst>
              </a:tr>
              <a:tr h="655152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華康新儷粗黑" panose="020B0700000000000000" pitchFamily="34" charset="-120"/>
                        <a:ea typeface="華康新儷粗黑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華康新儷粗黑" panose="020B0700000000000000" pitchFamily="34" charset="-120"/>
                          <a:ea typeface="華康新儷粗黑" panose="020B0700000000000000" pitchFamily="34" charset="-120"/>
                        </a:rPr>
                        <a:t>Slick.js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1118"/>
                  </a:ext>
                </a:extLst>
              </a:tr>
              <a:tr h="655152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華康新儷粗黑" panose="020B0700000000000000" pitchFamily="34" charset="-120"/>
                        <a:ea typeface="華康新儷粗黑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華康新儷粗黑" panose="020B0700000000000000" pitchFamily="34" charset="-120"/>
                          <a:ea typeface="華康新儷粗黑" panose="020B0700000000000000" pitchFamily="34" charset="-120"/>
                        </a:rPr>
                        <a:t>Loading</a:t>
                      </a:r>
                      <a:r>
                        <a:rPr lang="zh-TW" altLang="en-US" sz="2800" dirty="0">
                          <a:latin typeface="華康新儷粗黑" panose="020B0700000000000000" pitchFamily="34" charset="-120"/>
                          <a:ea typeface="華康新儷粗黑" panose="020B0700000000000000" pitchFamily="34" charset="-120"/>
                        </a:rPr>
                        <a:t>畫面</a:t>
                      </a:r>
                      <a:endParaRPr lang="en-US" altLang="zh-TW" sz="2800" dirty="0">
                        <a:latin typeface="華康新儷粗黑" panose="020B0700000000000000" pitchFamily="34" charset="-120"/>
                        <a:ea typeface="華康新儷粗黑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893602"/>
                  </a:ext>
                </a:extLst>
              </a:tr>
              <a:tr h="655152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華康新儷粗黑" panose="020B0700000000000000" pitchFamily="34" charset="-120"/>
                        <a:ea typeface="華康新儷粗黑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華康新儷粗黑" panose="020B0700000000000000" pitchFamily="34" charset="-120"/>
                          <a:ea typeface="華康新儷粗黑" panose="020B0700000000000000" pitchFamily="34" charset="-120"/>
                        </a:rPr>
                        <a:t>畫面顏色配置</a:t>
                      </a:r>
                      <a:endParaRPr lang="en-US" altLang="zh-TW" sz="2800" dirty="0">
                        <a:latin typeface="華康新儷粗黑" panose="020B0700000000000000" pitchFamily="34" charset="-120"/>
                        <a:ea typeface="華康新儷粗黑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7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7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128</Words>
  <Application>Microsoft Office PowerPoint</Application>
  <PresentationFormat>寬螢幕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華康新儷粗黑</vt:lpstr>
      <vt:lpstr>微軟正黑體</vt:lpstr>
      <vt:lpstr>Arial</vt:lpstr>
      <vt:lpstr>Century Gothic</vt:lpstr>
      <vt:lpstr>Wingdings</vt:lpstr>
      <vt:lpstr>Wingdings 3</vt:lpstr>
      <vt:lpstr>離子</vt:lpstr>
      <vt:lpstr>網頁程式設計期末專案： Overwatch地圖介紹</vt:lpstr>
      <vt:lpstr>專案規劃</vt:lpstr>
      <vt:lpstr>網站特色</vt:lpstr>
      <vt:lpstr>運用技術</vt:lpstr>
      <vt:lpstr>小組分工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網頁程式設計期末提 案</dc:title>
  <dc:creator>冠穎 吳</dc:creator>
  <cp:lastModifiedBy>冠穎 吳</cp:lastModifiedBy>
  <cp:revision>14</cp:revision>
  <dcterms:created xsi:type="dcterms:W3CDTF">2019-01-06T15:49:06Z</dcterms:created>
  <dcterms:modified xsi:type="dcterms:W3CDTF">2019-01-07T13:16:15Z</dcterms:modified>
</cp:coreProperties>
</file>