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9" r:id="rId3"/>
    <p:sldId id="262" r:id="rId4"/>
    <p:sldId id="260" r:id="rId5"/>
    <p:sldId id="264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A3C4A231-BDC5-408E-B6E4-E3AFCD409BB3}">
          <p14:sldIdLst>
            <p14:sldId id="256"/>
            <p14:sldId id="259"/>
            <p14:sldId id="262"/>
            <p14:sldId id="260"/>
            <p14:sldId id="264"/>
            <p14:sldId id="263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F2CB9-0A2E-41DF-823A-67A300B14B2C}" v="16" dt="2022-05-16T10:22:2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Ørnstrup Hvidberg" userId="95005e0a-d1c2-49a3-9a36-2d5f04c54674" providerId="ADAL" clId="{E54F2CB9-0A2E-41DF-823A-67A300B14B2C}"/>
    <pc:docChg chg="undo custSel addSld delSld modSld sldOrd addSection delSection modSection">
      <pc:chgData name="Mathias Ørnstrup Hvidberg" userId="95005e0a-d1c2-49a3-9a36-2d5f04c54674" providerId="ADAL" clId="{E54F2CB9-0A2E-41DF-823A-67A300B14B2C}" dt="2022-05-16T10:22:27.701" v="434"/>
      <pc:docMkLst>
        <pc:docMk/>
      </pc:docMkLst>
      <pc:sldChg chg="addSp delSp modSp new mod">
        <pc:chgData name="Mathias Ørnstrup Hvidberg" userId="95005e0a-d1c2-49a3-9a36-2d5f04c54674" providerId="ADAL" clId="{E54F2CB9-0A2E-41DF-823A-67A300B14B2C}" dt="2022-05-16T10:15:44.590" v="302" actId="1076"/>
        <pc:sldMkLst>
          <pc:docMk/>
          <pc:sldMk cId="3306893262" sldId="256"/>
        </pc:sldMkLst>
        <pc:spChg chg="mod">
          <ac:chgData name="Mathias Ørnstrup Hvidberg" userId="95005e0a-d1c2-49a3-9a36-2d5f04c54674" providerId="ADAL" clId="{E54F2CB9-0A2E-41DF-823A-67A300B14B2C}" dt="2022-05-16T10:11:20.204" v="247" actId="14100"/>
          <ac:spMkLst>
            <pc:docMk/>
            <pc:sldMk cId="3306893262" sldId="256"/>
            <ac:spMk id="2" creationId="{7B268904-4729-4EB9-9B1A-F34FC69CE687}"/>
          </ac:spMkLst>
        </pc:spChg>
        <pc:spChg chg="mod">
          <ac:chgData name="Mathias Ørnstrup Hvidberg" userId="95005e0a-d1c2-49a3-9a36-2d5f04c54674" providerId="ADAL" clId="{E54F2CB9-0A2E-41DF-823A-67A300B14B2C}" dt="2022-05-16T10:11:07.913" v="245" actId="1076"/>
          <ac:spMkLst>
            <pc:docMk/>
            <pc:sldMk cId="3306893262" sldId="256"/>
            <ac:spMk id="3" creationId="{EB4F7172-5D3A-4E6F-965C-3E38D4159D9F}"/>
          </ac:spMkLst>
        </pc:spChg>
        <pc:picChg chg="add del">
          <ac:chgData name="Mathias Ørnstrup Hvidberg" userId="95005e0a-d1c2-49a3-9a36-2d5f04c54674" providerId="ADAL" clId="{E54F2CB9-0A2E-41DF-823A-67A300B14B2C}" dt="2022-05-16T10:12:55.857" v="270" actId="22"/>
          <ac:picMkLst>
            <pc:docMk/>
            <pc:sldMk cId="3306893262" sldId="256"/>
            <ac:picMk id="5" creationId="{DAF07F78-7FE2-435F-9F4A-DA2E4501EB5D}"/>
          </ac:picMkLst>
        </pc:picChg>
        <pc:picChg chg="add mod">
          <ac:chgData name="Mathias Ørnstrup Hvidberg" userId="95005e0a-d1c2-49a3-9a36-2d5f04c54674" providerId="ADAL" clId="{E54F2CB9-0A2E-41DF-823A-67A300B14B2C}" dt="2022-05-16T10:15:44.590" v="302" actId="1076"/>
          <ac:picMkLst>
            <pc:docMk/>
            <pc:sldMk cId="3306893262" sldId="256"/>
            <ac:picMk id="6" creationId="{E3B50DCF-E22B-48C5-8323-95149234D024}"/>
          </ac:picMkLst>
        </pc:picChg>
        <pc:picChg chg="add mod">
          <ac:chgData name="Mathias Ørnstrup Hvidberg" userId="95005e0a-d1c2-49a3-9a36-2d5f04c54674" providerId="ADAL" clId="{E54F2CB9-0A2E-41DF-823A-67A300B14B2C}" dt="2022-05-16T10:14:47.916" v="301" actId="1076"/>
          <ac:picMkLst>
            <pc:docMk/>
            <pc:sldMk cId="3306893262" sldId="256"/>
            <ac:picMk id="7" creationId="{A5F4974B-7FB4-4B81-AD7F-E07B677611BC}"/>
          </ac:picMkLst>
        </pc:picChg>
      </pc:sldChg>
      <pc:sldChg chg="new del">
        <pc:chgData name="Mathias Ørnstrup Hvidberg" userId="95005e0a-d1c2-49a3-9a36-2d5f04c54674" providerId="ADAL" clId="{E54F2CB9-0A2E-41DF-823A-67A300B14B2C}" dt="2022-05-16T10:08:59.822" v="173" actId="47"/>
        <pc:sldMkLst>
          <pc:docMk/>
          <pc:sldMk cId="89579542" sldId="257"/>
        </pc:sldMkLst>
      </pc:sldChg>
      <pc:sldChg chg="modSp new del">
        <pc:chgData name="Mathias Ørnstrup Hvidberg" userId="95005e0a-d1c2-49a3-9a36-2d5f04c54674" providerId="ADAL" clId="{E54F2CB9-0A2E-41DF-823A-67A300B14B2C}" dt="2022-05-16T10:10:23.829" v="181" actId="47"/>
        <pc:sldMkLst>
          <pc:docMk/>
          <pc:sldMk cId="3813071446" sldId="257"/>
        </pc:sldMkLst>
        <pc:spChg chg="mod">
          <ac:chgData name="Mathias Ørnstrup Hvidberg" userId="95005e0a-d1c2-49a3-9a36-2d5f04c54674" providerId="ADAL" clId="{E54F2CB9-0A2E-41DF-823A-67A300B14B2C}" dt="2022-05-16T10:10:05.572" v="177"/>
          <ac:spMkLst>
            <pc:docMk/>
            <pc:sldMk cId="3813071446" sldId="257"/>
            <ac:spMk id="2" creationId="{EE4E01DE-64C3-47C5-BA88-5DA32C8385F3}"/>
          </ac:spMkLst>
        </pc:spChg>
        <pc:spChg chg="mod">
          <ac:chgData name="Mathias Ørnstrup Hvidberg" userId="95005e0a-d1c2-49a3-9a36-2d5f04c54674" providerId="ADAL" clId="{E54F2CB9-0A2E-41DF-823A-67A300B14B2C}" dt="2022-05-16T10:10:05.572" v="177"/>
          <ac:spMkLst>
            <pc:docMk/>
            <pc:sldMk cId="3813071446" sldId="257"/>
            <ac:spMk id="3" creationId="{FF34D3D6-7CE7-49B2-AD3A-6034DEC7FDBF}"/>
          </ac:spMkLst>
        </pc:spChg>
      </pc:sldChg>
      <pc:sldChg chg="new del">
        <pc:chgData name="Mathias Ørnstrup Hvidberg" userId="95005e0a-d1c2-49a3-9a36-2d5f04c54674" providerId="ADAL" clId="{E54F2CB9-0A2E-41DF-823A-67A300B14B2C}" dt="2022-05-16T10:10:23.269" v="180" actId="47"/>
        <pc:sldMkLst>
          <pc:docMk/>
          <pc:sldMk cId="465733990" sldId="258"/>
        </pc:sldMkLst>
      </pc:sldChg>
      <pc:sldChg chg="modSp new mod">
        <pc:chgData name="Mathias Ørnstrup Hvidberg" userId="95005e0a-d1c2-49a3-9a36-2d5f04c54674" providerId="ADAL" clId="{E54F2CB9-0A2E-41DF-823A-67A300B14B2C}" dt="2022-05-16T10:11:55.554" v="268" actId="20577"/>
        <pc:sldMkLst>
          <pc:docMk/>
          <pc:sldMk cId="4025138429" sldId="259"/>
        </pc:sldMkLst>
        <pc:spChg chg="mod">
          <ac:chgData name="Mathias Ørnstrup Hvidberg" userId="95005e0a-d1c2-49a3-9a36-2d5f04c54674" providerId="ADAL" clId="{E54F2CB9-0A2E-41DF-823A-67A300B14B2C}" dt="2022-05-16T10:11:55.554" v="268" actId="20577"/>
          <ac:spMkLst>
            <pc:docMk/>
            <pc:sldMk cId="4025138429" sldId="259"/>
            <ac:spMk id="2" creationId="{CC7C7DA3-D8F0-43C5-935A-F29FB1C816C3}"/>
          </ac:spMkLst>
        </pc:spChg>
      </pc:sldChg>
      <pc:sldChg chg="addSp modSp add mod ord">
        <pc:chgData name="Mathias Ørnstrup Hvidberg" userId="95005e0a-d1c2-49a3-9a36-2d5f04c54674" providerId="ADAL" clId="{E54F2CB9-0A2E-41DF-823A-67A300B14B2C}" dt="2022-05-16T10:18:17.849" v="383" actId="1076"/>
        <pc:sldMkLst>
          <pc:docMk/>
          <pc:sldMk cId="2614446849" sldId="260"/>
        </pc:sldMkLst>
        <pc:spChg chg="mod">
          <ac:chgData name="Mathias Ørnstrup Hvidberg" userId="95005e0a-d1c2-49a3-9a36-2d5f04c54674" providerId="ADAL" clId="{E54F2CB9-0A2E-41DF-823A-67A300B14B2C}" dt="2022-05-16T10:17:42.740" v="350" actId="20577"/>
          <ac:spMkLst>
            <pc:docMk/>
            <pc:sldMk cId="2614446849" sldId="260"/>
            <ac:spMk id="2" creationId="{CC7C7DA3-D8F0-43C5-935A-F29FB1C816C3}"/>
          </ac:spMkLst>
        </pc:spChg>
        <pc:picChg chg="add mod">
          <ac:chgData name="Mathias Ørnstrup Hvidberg" userId="95005e0a-d1c2-49a3-9a36-2d5f04c54674" providerId="ADAL" clId="{E54F2CB9-0A2E-41DF-823A-67A300B14B2C}" dt="2022-05-16T10:18:17.849" v="383" actId="1076"/>
          <ac:picMkLst>
            <pc:docMk/>
            <pc:sldMk cId="2614446849" sldId="260"/>
            <ac:picMk id="3" creationId="{B8E73629-1391-418B-A8BD-2D4C699CEE0C}"/>
          </ac:picMkLst>
        </pc:picChg>
        <pc:picChg chg="add mod">
          <ac:chgData name="Mathias Ørnstrup Hvidberg" userId="95005e0a-d1c2-49a3-9a36-2d5f04c54674" providerId="ADAL" clId="{E54F2CB9-0A2E-41DF-823A-67A300B14B2C}" dt="2022-05-16T10:18:16.519" v="382" actId="1076"/>
          <ac:picMkLst>
            <pc:docMk/>
            <pc:sldMk cId="2614446849" sldId="260"/>
            <ac:picMk id="4" creationId="{0A42EE91-66BE-4842-9AD1-AA6629D477FB}"/>
          </ac:picMkLst>
        </pc:picChg>
      </pc:sldChg>
      <pc:sldChg chg="addSp modSp add mod">
        <pc:chgData name="Mathias Ørnstrup Hvidberg" userId="95005e0a-d1c2-49a3-9a36-2d5f04c54674" providerId="ADAL" clId="{E54F2CB9-0A2E-41DF-823A-67A300B14B2C}" dt="2022-05-16T10:21:17.323" v="426" actId="1076"/>
        <pc:sldMkLst>
          <pc:docMk/>
          <pc:sldMk cId="535157033" sldId="261"/>
        </pc:sldMkLst>
        <pc:spChg chg="mod">
          <ac:chgData name="Mathias Ørnstrup Hvidberg" userId="95005e0a-d1c2-49a3-9a36-2d5f04c54674" providerId="ADAL" clId="{E54F2CB9-0A2E-41DF-823A-67A300B14B2C}" dt="2022-05-16T10:10:57.592" v="244" actId="20577"/>
          <ac:spMkLst>
            <pc:docMk/>
            <pc:sldMk cId="535157033" sldId="261"/>
            <ac:spMk id="2" creationId="{CC7C7DA3-D8F0-43C5-935A-F29FB1C816C3}"/>
          </ac:spMkLst>
        </pc:spChg>
        <pc:picChg chg="add mod">
          <ac:chgData name="Mathias Ørnstrup Hvidberg" userId="95005e0a-d1c2-49a3-9a36-2d5f04c54674" providerId="ADAL" clId="{E54F2CB9-0A2E-41DF-823A-67A300B14B2C}" dt="2022-05-16T10:20:46.778" v="412" actId="1076"/>
          <ac:picMkLst>
            <pc:docMk/>
            <pc:sldMk cId="535157033" sldId="261"/>
            <ac:picMk id="3" creationId="{7D26DD32-E4F8-4611-8467-C07D7BEA7857}"/>
          </ac:picMkLst>
        </pc:picChg>
        <pc:picChg chg="add mod">
          <ac:chgData name="Mathias Ørnstrup Hvidberg" userId="95005e0a-d1c2-49a3-9a36-2d5f04c54674" providerId="ADAL" clId="{E54F2CB9-0A2E-41DF-823A-67A300B14B2C}" dt="2022-05-16T10:21:17.323" v="426" actId="1076"/>
          <ac:picMkLst>
            <pc:docMk/>
            <pc:sldMk cId="535157033" sldId="261"/>
            <ac:picMk id="5" creationId="{BBFF08D2-73A8-4203-9748-17D99CFC6378}"/>
          </ac:picMkLst>
        </pc:picChg>
        <pc:picChg chg="add mod">
          <ac:chgData name="Mathias Ørnstrup Hvidberg" userId="95005e0a-d1c2-49a3-9a36-2d5f04c54674" providerId="ADAL" clId="{E54F2CB9-0A2E-41DF-823A-67A300B14B2C}" dt="2022-05-16T10:21:15.152" v="425" actId="1076"/>
          <ac:picMkLst>
            <pc:docMk/>
            <pc:sldMk cId="535157033" sldId="261"/>
            <ac:picMk id="7" creationId="{0212AEB9-EB9B-498A-BFA9-94F7DE01075A}"/>
          </ac:picMkLst>
        </pc:picChg>
      </pc:sldChg>
      <pc:sldChg chg="addSp delSp modSp new mod">
        <pc:chgData name="Mathias Ørnstrup Hvidberg" userId="95005e0a-d1c2-49a3-9a36-2d5f04c54674" providerId="ADAL" clId="{E54F2CB9-0A2E-41DF-823A-67A300B14B2C}" dt="2022-05-16T10:17:15.065" v="339" actId="20577"/>
        <pc:sldMkLst>
          <pc:docMk/>
          <pc:sldMk cId="1151713601" sldId="262"/>
        </pc:sldMkLst>
        <pc:spChg chg="mod">
          <ac:chgData name="Mathias Ørnstrup Hvidberg" userId="95005e0a-d1c2-49a3-9a36-2d5f04c54674" providerId="ADAL" clId="{E54F2CB9-0A2E-41DF-823A-67A300B14B2C}" dt="2022-05-16T10:16:04.290" v="310"/>
          <ac:spMkLst>
            <pc:docMk/>
            <pc:sldMk cId="1151713601" sldId="262"/>
            <ac:spMk id="2" creationId="{46A0C76F-A073-46C6-89BA-F12D3D7DE39A}"/>
          </ac:spMkLst>
        </pc:spChg>
        <pc:spChg chg="add mod">
          <ac:chgData name="Mathias Ørnstrup Hvidberg" userId="95005e0a-d1c2-49a3-9a36-2d5f04c54674" providerId="ADAL" clId="{E54F2CB9-0A2E-41DF-823A-67A300B14B2C}" dt="2022-05-16T10:17:15.065" v="339" actId="20577"/>
          <ac:spMkLst>
            <pc:docMk/>
            <pc:sldMk cId="1151713601" sldId="262"/>
            <ac:spMk id="3" creationId="{81497582-51E5-48CF-9039-6885A9A4A860}"/>
          </ac:spMkLst>
        </pc:spChg>
        <pc:spChg chg="add mod">
          <ac:chgData name="Mathias Ørnstrup Hvidberg" userId="95005e0a-d1c2-49a3-9a36-2d5f04c54674" providerId="ADAL" clId="{E54F2CB9-0A2E-41DF-823A-67A300B14B2C}" dt="2022-05-16T10:17:05.711" v="336" actId="20577"/>
          <ac:spMkLst>
            <pc:docMk/>
            <pc:sldMk cId="1151713601" sldId="262"/>
            <ac:spMk id="4" creationId="{74290AE1-5A8F-4576-8CF6-B8BA71FE89B0}"/>
          </ac:spMkLst>
        </pc:spChg>
        <pc:spChg chg="add del mod">
          <ac:chgData name="Mathias Ørnstrup Hvidberg" userId="95005e0a-d1c2-49a3-9a36-2d5f04c54674" providerId="ADAL" clId="{E54F2CB9-0A2E-41DF-823A-67A300B14B2C}" dt="2022-05-16T10:16:47.063" v="318"/>
          <ac:spMkLst>
            <pc:docMk/>
            <pc:sldMk cId="1151713601" sldId="262"/>
            <ac:spMk id="5" creationId="{CEBFA0DD-2DDB-4CA8-A343-D2E4196F98B8}"/>
          </ac:spMkLst>
        </pc:spChg>
      </pc:sldChg>
      <pc:sldChg chg="addSp delSp modSp new mod">
        <pc:chgData name="Mathias Ørnstrup Hvidberg" userId="95005e0a-d1c2-49a3-9a36-2d5f04c54674" providerId="ADAL" clId="{E54F2CB9-0A2E-41DF-823A-67A300B14B2C}" dt="2022-05-16T10:19:05.540" v="392" actId="21"/>
        <pc:sldMkLst>
          <pc:docMk/>
          <pc:sldMk cId="436617101" sldId="263"/>
        </pc:sldMkLst>
        <pc:spChg chg="mod">
          <ac:chgData name="Mathias Ørnstrup Hvidberg" userId="95005e0a-d1c2-49a3-9a36-2d5f04c54674" providerId="ADAL" clId="{E54F2CB9-0A2E-41DF-823A-67A300B14B2C}" dt="2022-05-16T10:17:51.835" v="376" actId="20577"/>
          <ac:spMkLst>
            <pc:docMk/>
            <pc:sldMk cId="436617101" sldId="263"/>
            <ac:spMk id="2" creationId="{EB7131E6-A77B-4628-AD31-B7BCE35AA3CB}"/>
          </ac:spMkLst>
        </pc:spChg>
        <pc:picChg chg="add del mod">
          <ac:chgData name="Mathias Ørnstrup Hvidberg" userId="95005e0a-d1c2-49a3-9a36-2d5f04c54674" providerId="ADAL" clId="{E54F2CB9-0A2E-41DF-823A-67A300B14B2C}" dt="2022-05-16T10:19:05.540" v="392" actId="21"/>
          <ac:picMkLst>
            <pc:docMk/>
            <pc:sldMk cId="436617101" sldId="263"/>
            <ac:picMk id="3" creationId="{E2AD96E7-57A4-4113-B443-CF7FC660E6E9}"/>
          </ac:picMkLst>
        </pc:picChg>
      </pc:sldChg>
      <pc:sldChg chg="addSp delSp modSp add mod">
        <pc:chgData name="Mathias Ørnstrup Hvidberg" userId="95005e0a-d1c2-49a3-9a36-2d5f04c54674" providerId="ADAL" clId="{E54F2CB9-0A2E-41DF-823A-67A300B14B2C}" dt="2022-05-16T10:18:50.347" v="389" actId="1076"/>
        <pc:sldMkLst>
          <pc:docMk/>
          <pc:sldMk cId="2105959421" sldId="264"/>
        </pc:sldMkLst>
        <pc:picChg chg="del">
          <ac:chgData name="Mathias Ørnstrup Hvidberg" userId="95005e0a-d1c2-49a3-9a36-2d5f04c54674" providerId="ADAL" clId="{E54F2CB9-0A2E-41DF-823A-67A300B14B2C}" dt="2022-05-16T10:18:43.277" v="385" actId="478"/>
          <ac:picMkLst>
            <pc:docMk/>
            <pc:sldMk cId="2105959421" sldId="264"/>
            <ac:picMk id="3" creationId="{B8E73629-1391-418B-A8BD-2D4C699CEE0C}"/>
          </ac:picMkLst>
        </pc:picChg>
        <pc:picChg chg="del">
          <ac:chgData name="Mathias Ørnstrup Hvidberg" userId="95005e0a-d1c2-49a3-9a36-2d5f04c54674" providerId="ADAL" clId="{E54F2CB9-0A2E-41DF-823A-67A300B14B2C}" dt="2022-05-16T10:18:43.865" v="386" actId="478"/>
          <ac:picMkLst>
            <pc:docMk/>
            <pc:sldMk cId="2105959421" sldId="264"/>
            <ac:picMk id="4" creationId="{0A42EE91-66BE-4842-9AD1-AA6629D477FB}"/>
          </ac:picMkLst>
        </pc:picChg>
        <pc:picChg chg="add mod">
          <ac:chgData name="Mathias Ørnstrup Hvidberg" userId="95005e0a-d1c2-49a3-9a36-2d5f04c54674" providerId="ADAL" clId="{E54F2CB9-0A2E-41DF-823A-67A300B14B2C}" dt="2022-05-16T10:18:50.347" v="389" actId="1076"/>
          <ac:picMkLst>
            <pc:docMk/>
            <pc:sldMk cId="2105959421" sldId="264"/>
            <ac:picMk id="5" creationId="{CB178B27-D7DD-4D28-AA26-F9A194EF8DA8}"/>
          </ac:picMkLst>
        </pc:picChg>
      </pc:sldChg>
      <pc:sldChg chg="addSp delSp modSp add mod">
        <pc:chgData name="Mathias Ørnstrup Hvidberg" userId="95005e0a-d1c2-49a3-9a36-2d5f04c54674" providerId="ADAL" clId="{E54F2CB9-0A2E-41DF-823A-67A300B14B2C}" dt="2022-05-16T10:22:27.701" v="434"/>
        <pc:sldMkLst>
          <pc:docMk/>
          <pc:sldMk cId="3492995348" sldId="265"/>
        </pc:sldMkLst>
        <pc:picChg chg="del">
          <ac:chgData name="Mathias Ørnstrup Hvidberg" userId="95005e0a-d1c2-49a3-9a36-2d5f04c54674" providerId="ADAL" clId="{E54F2CB9-0A2E-41DF-823A-67A300B14B2C}" dt="2022-05-16T10:22:03.955" v="428" actId="478"/>
          <ac:picMkLst>
            <pc:docMk/>
            <pc:sldMk cId="3492995348" sldId="265"/>
            <ac:picMk id="5" creationId="{BBFF08D2-73A8-4203-9748-17D99CFC6378}"/>
          </ac:picMkLst>
        </pc:picChg>
        <pc:picChg chg="add mod">
          <ac:chgData name="Mathias Ørnstrup Hvidberg" userId="95005e0a-d1c2-49a3-9a36-2d5f04c54674" providerId="ADAL" clId="{E54F2CB9-0A2E-41DF-823A-67A300B14B2C}" dt="2022-05-16T10:22:16.550" v="433" actId="1076"/>
          <ac:picMkLst>
            <pc:docMk/>
            <pc:sldMk cId="3492995348" sldId="265"/>
            <ac:picMk id="6" creationId="{4F4F2A6D-E053-4ABC-906A-355AEBEFED59}"/>
          </ac:picMkLst>
        </pc:picChg>
        <pc:picChg chg="del">
          <ac:chgData name="Mathias Ørnstrup Hvidberg" userId="95005e0a-d1c2-49a3-9a36-2d5f04c54674" providerId="ADAL" clId="{E54F2CB9-0A2E-41DF-823A-67A300B14B2C}" dt="2022-05-16T10:22:05.066" v="429" actId="478"/>
          <ac:picMkLst>
            <pc:docMk/>
            <pc:sldMk cId="3492995348" sldId="265"/>
            <ac:picMk id="7" creationId="{0212AEB9-EB9B-498A-BFA9-94F7DE01075A}"/>
          </ac:picMkLst>
        </pc:picChg>
        <pc:picChg chg="add mod">
          <ac:chgData name="Mathias Ørnstrup Hvidberg" userId="95005e0a-d1c2-49a3-9a36-2d5f04c54674" providerId="ADAL" clId="{E54F2CB9-0A2E-41DF-823A-67A300B14B2C}" dt="2022-05-16T10:22:27.701" v="434"/>
          <ac:picMkLst>
            <pc:docMk/>
            <pc:sldMk cId="3492995348" sldId="265"/>
            <ac:picMk id="9" creationId="{CC0A25F9-BA8B-4F9E-BF33-049465F9955F}"/>
          </ac:picMkLst>
        </pc:picChg>
      </pc:sldChg>
      <pc:sldMasterChg chg="addSldLayout">
        <pc:chgData name="Mathias Ørnstrup Hvidberg" userId="95005e0a-d1c2-49a3-9a36-2d5f04c54674" providerId="ADAL" clId="{E54F2CB9-0A2E-41DF-823A-67A300B14B2C}" dt="2022-05-16T10:04:45.935" v="0" actId="680"/>
        <pc:sldMasterMkLst>
          <pc:docMk/>
          <pc:sldMasterMk cId="3124110205" sldId="2147483648"/>
        </pc:sldMasterMkLst>
        <pc:sldLayoutChg chg="add">
          <pc:chgData name="Mathias Ørnstrup Hvidberg" userId="95005e0a-d1c2-49a3-9a36-2d5f04c54674" providerId="ADAL" clId="{E54F2CB9-0A2E-41DF-823A-67A300B14B2C}" dt="2022-05-16T10:04:45.935" v="0" actId="680"/>
          <pc:sldLayoutMkLst>
            <pc:docMk/>
            <pc:sldMasterMk cId="3124110205" sldId="2147483648"/>
            <pc:sldLayoutMk cId="95764722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7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1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6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8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5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68904-4729-4EB9-9B1A-F34FC69CE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8524"/>
            <a:ext cx="9144000" cy="2387600"/>
          </a:xfrm>
        </p:spPr>
        <p:txBody>
          <a:bodyPr/>
          <a:lstStyle/>
          <a:p>
            <a:r>
              <a:rPr lang="da-DK" dirty="0"/>
              <a:t>Aktiv Støj Udligning m. </a:t>
            </a:r>
            <a:br>
              <a:rPr lang="da-DK" dirty="0"/>
            </a:br>
            <a:r>
              <a:rPr lang="da-DK" dirty="0"/>
              <a:t>Høretelefoner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B4F7172-5D3A-4E6F-965C-3E38D415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259"/>
            <a:ext cx="9144000" cy="1655762"/>
          </a:xfrm>
        </p:spPr>
        <p:txBody>
          <a:bodyPr/>
          <a:lstStyle/>
          <a:p>
            <a:r>
              <a:rPr lang="da-DK" dirty="0"/>
              <a:t>Niels, Jakob og Mathias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3B50DCF-E22B-48C5-8323-95149234D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7651">
            <a:off x="595825" y="3841300"/>
            <a:ext cx="3626938" cy="229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5F4974B-7FB4-4B81-AD7F-E07B67761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7449">
            <a:off x="8046001" y="3925252"/>
            <a:ext cx="3468315" cy="2127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89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Teori – </a:t>
            </a:r>
            <a:r>
              <a:rPr lang="da-DK" dirty="0" err="1"/>
              <a:t>LMS</a:t>
            </a:r>
            <a:r>
              <a:rPr lang="da-DK" dirty="0"/>
              <a:t>, </a:t>
            </a:r>
            <a:r>
              <a:rPr lang="da-DK" dirty="0" err="1"/>
              <a:t>FxLMS</a:t>
            </a:r>
            <a:r>
              <a:rPr lang="da-DK" dirty="0"/>
              <a:t> mm.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4E84C17-EBF4-414C-A979-86D1891ED9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773" y="1392755"/>
            <a:ext cx="4976542" cy="4803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B09B00EB-BCF4-41BB-82AE-BA52BBE717B2}"/>
                  </a:ext>
                </a:extLst>
              </p:cNvPr>
              <p:cNvSpPr txBox="1"/>
              <p:nvPr/>
            </p:nvSpPr>
            <p:spPr>
              <a:xfrm>
                <a:off x="5781058" y="2060211"/>
                <a:ext cx="609437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kstfelt 4">
                <a:extLst>
                  <a:ext uri="{FF2B5EF4-FFF2-40B4-BE49-F238E27FC236}">
                    <a16:creationId xmlns:a16="http://schemas.microsoft.com/office/drawing/2014/main" id="{B09B00EB-BCF4-41BB-82AE-BA52BBE7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58" y="2060211"/>
                <a:ext cx="6094378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7704E043-3203-4555-9426-465039B6BA7A}"/>
                  </a:ext>
                </a:extLst>
              </p:cNvPr>
              <p:cNvSpPr txBox="1"/>
              <p:nvPr/>
            </p:nvSpPr>
            <p:spPr>
              <a:xfrm>
                <a:off x="5781058" y="3389605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7704E043-3203-4555-9426-465039B6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58" y="3389605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B0202FBB-114F-4677-822F-628BA2639151}"/>
                  </a:ext>
                </a:extLst>
              </p:cNvPr>
              <p:cNvSpPr txBox="1"/>
              <p:nvPr/>
            </p:nvSpPr>
            <p:spPr>
              <a:xfrm>
                <a:off x="5777882" y="4216874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B0202FBB-114F-4677-822F-628BA2639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82" y="4216874"/>
                <a:ext cx="6097554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5BBDDBED-4809-40AD-981F-CAD8E07572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930141" y="1357055"/>
            <a:ext cx="4976542" cy="4803764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9318B8CF-A0EC-4C81-ABF2-BAF9207F2E9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3958" y="1357055"/>
            <a:ext cx="5230053" cy="50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3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0C76F-A073-46C6-89BA-F12D3D7D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1497582-51E5-48CF-9039-6885A9A4A860}"/>
              </a:ext>
            </a:extLst>
          </p:cNvPr>
          <p:cNvSpPr txBox="1"/>
          <p:nvPr/>
        </p:nvSpPr>
        <p:spPr>
          <a:xfrm>
            <a:off x="685800" y="1485900"/>
            <a:ext cx="10668000" cy="22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a-DK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endParaRPr lang="da-DK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R1: Systemet skal sikre minimum 20 dB dæmpning af baggrundsstøj målt fra brugerens øre.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R2: Systemet skal kunne dæmpe baggrundsstøj i frekvensområdet 100 Hz - 2000 Hz.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R3: Systemet skal have en latenstid fra input til output på maksimalt 0.20 ms pr. sample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R4: Systemet skal have et dynamikområde på 96 dB (16-bit opløsning).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R5: Systemet skal tilpasse sig et nyt støjmiljø på maksimalt 10 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R6: Systemet må bruge maksimum 90% af BF533’s ydeevne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4290AE1-5A8F-4576-8CF6-B8BA71FE89B0}"/>
              </a:ext>
            </a:extLst>
          </p:cNvPr>
          <p:cNvSpPr txBox="1"/>
          <p:nvPr/>
        </p:nvSpPr>
        <p:spPr>
          <a:xfrm>
            <a:off x="685800" y="3886223"/>
            <a:ext cx="10668000" cy="195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da-DK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Effektivitet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R7: Systemet skal kunne adapteres til batteridrevne applikationer og må maksimalt trække 70 mW (20mA, 3.3V) i filtermode. 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R8: Systemets softwareapplikation skal maksimalt fylde 1 kB. </a:t>
            </a:r>
          </a:p>
          <a:p>
            <a:pPr marL="342900" lvl="0" indent="-342900" algn="just">
              <a:lnSpc>
                <a:spcPct val="107000"/>
              </a:lnSpc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R9: Systemets filtrer må maksimalt anvende 10kB </a:t>
            </a:r>
            <a:r>
              <a:rPr lang="da-DK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memory</a:t>
            </a: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mbria" panose="02040503050406030204" pitchFamily="18" charset="0"/>
              <a:buChar char="-"/>
            </a:pP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R10: Systemets algoritme skal realiseres med </a:t>
            </a:r>
            <a:r>
              <a:rPr lang="da-DK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fixed</a:t>
            </a:r>
            <a:r>
              <a:rPr lang="da-DK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point aritmetik. </a:t>
            </a:r>
          </a:p>
        </p:txBody>
      </p:sp>
    </p:spTree>
    <p:extLst>
      <p:ext uri="{BB962C8B-B14F-4D97-AF65-F5344CB8AC3E}">
        <p14:creationId xmlns:p14="http://schemas.microsoft.com/office/powerpoint/2010/main" val="11517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Matlab</a:t>
            </a:r>
            <a:r>
              <a:rPr lang="da-DK" dirty="0"/>
              <a:t> Implementering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B8E73629-1391-418B-A8BD-2D4C699CEE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" y="1690688"/>
            <a:ext cx="572262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0A42EE91-66BE-4842-9AD1-AA6629D47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95" y="1690688"/>
            <a:ext cx="572262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44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Matlab</a:t>
            </a:r>
            <a:r>
              <a:rPr lang="da-DK" dirty="0"/>
              <a:t> Implementering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B178B27-D7DD-4D28-AA26-F9A194EF8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8127" y="1690688"/>
            <a:ext cx="5617845" cy="3065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95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31E6-A77B-4628-AD31-B7BCE35A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Blackfin Implementering</a:t>
            </a:r>
          </a:p>
        </p:txBody>
      </p:sp>
    </p:spTree>
    <p:extLst>
      <p:ext uri="{BB962C8B-B14F-4D97-AF65-F5344CB8AC3E}">
        <p14:creationId xmlns:p14="http://schemas.microsoft.com/office/powerpoint/2010/main" val="43661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Tests/Resultater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D26DD32-E4F8-4611-8467-C07D7BEA7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433" y="1470079"/>
            <a:ext cx="4498867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BBFF08D2-73A8-4203-9748-17D99CFC6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" y="1470079"/>
            <a:ext cx="4451401" cy="279881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212AEB9-EB9B-498A-BFA9-94F7DE01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252" y="3918210"/>
            <a:ext cx="4054583" cy="25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C7DA3-D8F0-43C5-935A-F29FB1C8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Tests/Resultater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D26DD32-E4F8-4611-8467-C07D7BEA7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433" y="1470079"/>
            <a:ext cx="4498867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F4F2A6D-E053-4ABC-906A-355AEBEFE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129"/>
            <a:ext cx="5524500" cy="3473529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CC0A25F9-BA8B-4F9E-BF33-049465F99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33462"/>
            <a:ext cx="7620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199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Office Theme</vt:lpstr>
      <vt:lpstr>Aktiv Støj Udligning m.  Høretelefoner</vt:lpstr>
      <vt:lpstr>Teori – LMS, FxLMS mm. </vt:lpstr>
      <vt:lpstr>Krav</vt:lpstr>
      <vt:lpstr>Matlab Implementering</vt:lpstr>
      <vt:lpstr>Matlab Implementering</vt:lpstr>
      <vt:lpstr>Blackfin Implementering</vt:lpstr>
      <vt:lpstr>Tests/Resultater</vt:lpstr>
      <vt:lpstr>Tests/Resultater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Aktiv Støj Udligning m.  Høretelefoner</dc:title>
  <dc:creator>Mathias Ørnstrup Hvidberg</dc:creator>
  <cp:lastModifiedBy>Niels Højrup Pedersen</cp:lastModifiedBy>
  <cp:revision>2</cp:revision>
  <dcterms:created xsi:type="dcterms:W3CDTF">2022-05-16T10:04:39Z</dcterms:created>
  <dcterms:modified xsi:type="dcterms:W3CDTF">2022-05-16T10:31:35Z</dcterms:modified>
</cp:coreProperties>
</file>