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sldIdLst>
    <p:sldId id="256" r:id="rId2"/>
    <p:sldId id="266" r:id="rId3"/>
    <p:sldId id="262" r:id="rId4"/>
    <p:sldId id="260" r:id="rId5"/>
    <p:sldId id="264" r:id="rId6"/>
    <p:sldId id="269" r:id="rId7"/>
    <p:sldId id="270" r:id="rId8"/>
    <p:sldId id="263" r:id="rId9"/>
    <p:sldId id="272" r:id="rId10"/>
    <p:sldId id="268" r:id="rId11"/>
    <p:sldId id="267" r:id="rId12"/>
    <p:sldId id="271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A3C4A231-BDC5-408E-B6E4-E3AFCD409BB3}">
          <p14:sldIdLst>
            <p14:sldId id="256"/>
            <p14:sldId id="266"/>
            <p14:sldId id="262"/>
            <p14:sldId id="260"/>
            <p14:sldId id="264"/>
            <p14:sldId id="269"/>
            <p14:sldId id="270"/>
            <p14:sldId id="263"/>
            <p14:sldId id="272"/>
            <p14:sldId id="268"/>
            <p14:sldId id="267"/>
            <p14:sldId id="271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4A11E-CEEB-48E2-8D74-BEA836BFCF4F}" v="1" dt="2022-05-17T06:00:40.730"/>
    <p1510:client id="{725E1C4A-5AC4-43BC-A974-5AE0A91AA72F}" v="67" dt="2022-05-16T15:26:04.056"/>
    <p1510:client id="{E54F2CB9-0A2E-41DF-823A-67A300B14B2C}" v="43" dt="2022-05-17T06:46:02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ema til typografi 1 - Markering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Ørnstrup Hvidberg" userId="95005e0a-d1c2-49a3-9a36-2d5f04c54674" providerId="ADAL" clId="{E54F2CB9-0A2E-41DF-823A-67A300B14B2C}"/>
    <pc:docChg chg="undo custSel addSld delSld modSld sldOrd addSection delSection modSection">
      <pc:chgData name="Mathias Ørnstrup Hvidberg" userId="95005e0a-d1c2-49a3-9a36-2d5f04c54674" providerId="ADAL" clId="{E54F2CB9-0A2E-41DF-823A-67A300B14B2C}" dt="2022-05-17T06:46:07.417" v="705" actId="1076"/>
      <pc:docMkLst>
        <pc:docMk/>
      </pc:docMkLst>
      <pc:sldChg chg="addSp delSp modSp new mod">
        <pc:chgData name="Mathias Ørnstrup Hvidberg" userId="95005e0a-d1c2-49a3-9a36-2d5f04c54674" providerId="ADAL" clId="{E54F2CB9-0A2E-41DF-823A-67A300B14B2C}" dt="2022-05-16T10:15:44.590" v="302" actId="1076"/>
        <pc:sldMkLst>
          <pc:docMk/>
          <pc:sldMk cId="3306893262" sldId="256"/>
        </pc:sldMkLst>
        <pc:spChg chg="mod">
          <ac:chgData name="Mathias Ørnstrup Hvidberg" userId="95005e0a-d1c2-49a3-9a36-2d5f04c54674" providerId="ADAL" clId="{E54F2CB9-0A2E-41DF-823A-67A300B14B2C}" dt="2022-05-16T10:11:20.204" v="247" actId="14100"/>
          <ac:spMkLst>
            <pc:docMk/>
            <pc:sldMk cId="3306893262" sldId="256"/>
            <ac:spMk id="2" creationId="{7B268904-4729-4EB9-9B1A-F34FC69CE687}"/>
          </ac:spMkLst>
        </pc:spChg>
        <pc:spChg chg="mod">
          <ac:chgData name="Mathias Ørnstrup Hvidberg" userId="95005e0a-d1c2-49a3-9a36-2d5f04c54674" providerId="ADAL" clId="{E54F2CB9-0A2E-41DF-823A-67A300B14B2C}" dt="2022-05-16T10:11:07.913" v="245" actId="1076"/>
          <ac:spMkLst>
            <pc:docMk/>
            <pc:sldMk cId="3306893262" sldId="256"/>
            <ac:spMk id="3" creationId="{EB4F7172-5D3A-4E6F-965C-3E38D4159D9F}"/>
          </ac:spMkLst>
        </pc:spChg>
        <pc:picChg chg="add del">
          <ac:chgData name="Mathias Ørnstrup Hvidberg" userId="95005e0a-d1c2-49a3-9a36-2d5f04c54674" providerId="ADAL" clId="{E54F2CB9-0A2E-41DF-823A-67A300B14B2C}" dt="2022-05-16T10:12:55.857" v="270" actId="22"/>
          <ac:picMkLst>
            <pc:docMk/>
            <pc:sldMk cId="3306893262" sldId="256"/>
            <ac:picMk id="5" creationId="{DAF07F78-7FE2-435F-9F4A-DA2E4501EB5D}"/>
          </ac:picMkLst>
        </pc:picChg>
        <pc:picChg chg="add mod">
          <ac:chgData name="Mathias Ørnstrup Hvidberg" userId="95005e0a-d1c2-49a3-9a36-2d5f04c54674" providerId="ADAL" clId="{E54F2CB9-0A2E-41DF-823A-67A300B14B2C}" dt="2022-05-16T10:15:44.590" v="302" actId="1076"/>
          <ac:picMkLst>
            <pc:docMk/>
            <pc:sldMk cId="3306893262" sldId="256"/>
            <ac:picMk id="6" creationId="{E3B50DCF-E22B-48C5-8323-95149234D024}"/>
          </ac:picMkLst>
        </pc:picChg>
        <pc:picChg chg="add mod">
          <ac:chgData name="Mathias Ørnstrup Hvidberg" userId="95005e0a-d1c2-49a3-9a36-2d5f04c54674" providerId="ADAL" clId="{E54F2CB9-0A2E-41DF-823A-67A300B14B2C}" dt="2022-05-16T10:14:47.916" v="301" actId="1076"/>
          <ac:picMkLst>
            <pc:docMk/>
            <pc:sldMk cId="3306893262" sldId="256"/>
            <ac:picMk id="7" creationId="{A5F4974B-7FB4-4B81-AD7F-E07B677611BC}"/>
          </ac:picMkLst>
        </pc:picChg>
      </pc:sldChg>
      <pc:sldChg chg="new del">
        <pc:chgData name="Mathias Ørnstrup Hvidberg" userId="95005e0a-d1c2-49a3-9a36-2d5f04c54674" providerId="ADAL" clId="{E54F2CB9-0A2E-41DF-823A-67A300B14B2C}" dt="2022-05-16T10:08:59.822" v="173" actId="47"/>
        <pc:sldMkLst>
          <pc:docMk/>
          <pc:sldMk cId="89579542" sldId="257"/>
        </pc:sldMkLst>
      </pc:sldChg>
      <pc:sldChg chg="modSp new del">
        <pc:chgData name="Mathias Ørnstrup Hvidberg" userId="95005e0a-d1c2-49a3-9a36-2d5f04c54674" providerId="ADAL" clId="{E54F2CB9-0A2E-41DF-823A-67A300B14B2C}" dt="2022-05-16T10:10:23.829" v="181" actId="47"/>
        <pc:sldMkLst>
          <pc:docMk/>
          <pc:sldMk cId="3813071446" sldId="257"/>
        </pc:sldMkLst>
        <pc:spChg chg="mod">
          <ac:chgData name="Mathias Ørnstrup Hvidberg" userId="95005e0a-d1c2-49a3-9a36-2d5f04c54674" providerId="ADAL" clId="{E54F2CB9-0A2E-41DF-823A-67A300B14B2C}" dt="2022-05-16T10:10:05.572" v="177"/>
          <ac:spMkLst>
            <pc:docMk/>
            <pc:sldMk cId="3813071446" sldId="257"/>
            <ac:spMk id="2" creationId="{EE4E01DE-64C3-47C5-BA88-5DA32C8385F3}"/>
          </ac:spMkLst>
        </pc:spChg>
        <pc:spChg chg="mod">
          <ac:chgData name="Mathias Ørnstrup Hvidberg" userId="95005e0a-d1c2-49a3-9a36-2d5f04c54674" providerId="ADAL" clId="{E54F2CB9-0A2E-41DF-823A-67A300B14B2C}" dt="2022-05-16T10:10:05.572" v="177"/>
          <ac:spMkLst>
            <pc:docMk/>
            <pc:sldMk cId="3813071446" sldId="257"/>
            <ac:spMk id="3" creationId="{FF34D3D6-7CE7-49B2-AD3A-6034DEC7FDBF}"/>
          </ac:spMkLst>
        </pc:spChg>
      </pc:sldChg>
      <pc:sldChg chg="new del">
        <pc:chgData name="Mathias Ørnstrup Hvidberg" userId="95005e0a-d1c2-49a3-9a36-2d5f04c54674" providerId="ADAL" clId="{E54F2CB9-0A2E-41DF-823A-67A300B14B2C}" dt="2022-05-16T10:10:23.269" v="180" actId="47"/>
        <pc:sldMkLst>
          <pc:docMk/>
          <pc:sldMk cId="465733990" sldId="258"/>
        </pc:sldMkLst>
      </pc:sldChg>
      <pc:sldChg chg="modSp new mod">
        <pc:chgData name="Mathias Ørnstrup Hvidberg" userId="95005e0a-d1c2-49a3-9a36-2d5f04c54674" providerId="ADAL" clId="{E54F2CB9-0A2E-41DF-823A-67A300B14B2C}" dt="2022-05-16T10:11:55.554" v="268" actId="20577"/>
        <pc:sldMkLst>
          <pc:docMk/>
          <pc:sldMk cId="4025138429" sldId="259"/>
        </pc:sldMkLst>
        <pc:spChg chg="mod">
          <ac:chgData name="Mathias Ørnstrup Hvidberg" userId="95005e0a-d1c2-49a3-9a36-2d5f04c54674" providerId="ADAL" clId="{E54F2CB9-0A2E-41DF-823A-67A300B14B2C}" dt="2022-05-16T10:11:55.554" v="268" actId="20577"/>
          <ac:spMkLst>
            <pc:docMk/>
            <pc:sldMk cId="4025138429" sldId="259"/>
            <ac:spMk id="2" creationId="{CC7C7DA3-D8F0-43C5-935A-F29FB1C816C3}"/>
          </ac:spMkLst>
        </pc:spChg>
      </pc:sldChg>
      <pc:sldChg chg="addSp modSp add mod ord">
        <pc:chgData name="Mathias Ørnstrup Hvidberg" userId="95005e0a-d1c2-49a3-9a36-2d5f04c54674" providerId="ADAL" clId="{E54F2CB9-0A2E-41DF-823A-67A300B14B2C}" dt="2022-05-16T12:58:06.355" v="630" actId="1076"/>
        <pc:sldMkLst>
          <pc:docMk/>
          <pc:sldMk cId="2614446849" sldId="260"/>
        </pc:sldMkLst>
        <pc:spChg chg="mod">
          <ac:chgData name="Mathias Ørnstrup Hvidberg" userId="95005e0a-d1c2-49a3-9a36-2d5f04c54674" providerId="ADAL" clId="{E54F2CB9-0A2E-41DF-823A-67A300B14B2C}" dt="2022-05-16T10:17:42.740" v="350" actId="20577"/>
          <ac:spMkLst>
            <pc:docMk/>
            <pc:sldMk cId="2614446849" sldId="260"/>
            <ac:spMk id="2" creationId="{CC7C7DA3-D8F0-43C5-935A-F29FB1C816C3}"/>
          </ac:spMkLst>
        </pc:spChg>
        <pc:picChg chg="add mod">
          <ac:chgData name="Mathias Ørnstrup Hvidberg" userId="95005e0a-d1c2-49a3-9a36-2d5f04c54674" providerId="ADAL" clId="{E54F2CB9-0A2E-41DF-823A-67A300B14B2C}" dt="2022-05-16T12:58:06.355" v="630" actId="1076"/>
          <ac:picMkLst>
            <pc:docMk/>
            <pc:sldMk cId="2614446849" sldId="260"/>
            <ac:picMk id="3" creationId="{B8E73629-1391-418B-A8BD-2D4C699CEE0C}"/>
          </ac:picMkLst>
        </pc:picChg>
        <pc:picChg chg="add mod">
          <ac:chgData name="Mathias Ørnstrup Hvidberg" userId="95005e0a-d1c2-49a3-9a36-2d5f04c54674" providerId="ADAL" clId="{E54F2CB9-0A2E-41DF-823A-67A300B14B2C}" dt="2022-05-16T12:58:05.011" v="629" actId="1076"/>
          <ac:picMkLst>
            <pc:docMk/>
            <pc:sldMk cId="2614446849" sldId="260"/>
            <ac:picMk id="4" creationId="{0A42EE91-66BE-4842-9AD1-AA6629D477FB}"/>
          </ac:picMkLst>
        </pc:picChg>
      </pc:sldChg>
      <pc:sldChg chg="addSp modSp add mod">
        <pc:chgData name="Mathias Ørnstrup Hvidberg" userId="95005e0a-d1c2-49a3-9a36-2d5f04c54674" providerId="ADAL" clId="{E54F2CB9-0A2E-41DF-823A-67A300B14B2C}" dt="2022-05-16T10:21:17.323" v="426" actId="1076"/>
        <pc:sldMkLst>
          <pc:docMk/>
          <pc:sldMk cId="535157033" sldId="261"/>
        </pc:sldMkLst>
        <pc:spChg chg="mod">
          <ac:chgData name="Mathias Ørnstrup Hvidberg" userId="95005e0a-d1c2-49a3-9a36-2d5f04c54674" providerId="ADAL" clId="{E54F2CB9-0A2E-41DF-823A-67A300B14B2C}" dt="2022-05-16T10:10:57.592" v="244" actId="20577"/>
          <ac:spMkLst>
            <pc:docMk/>
            <pc:sldMk cId="535157033" sldId="261"/>
            <ac:spMk id="2" creationId="{CC7C7DA3-D8F0-43C5-935A-F29FB1C816C3}"/>
          </ac:spMkLst>
        </pc:spChg>
        <pc:picChg chg="add mod">
          <ac:chgData name="Mathias Ørnstrup Hvidberg" userId="95005e0a-d1c2-49a3-9a36-2d5f04c54674" providerId="ADAL" clId="{E54F2CB9-0A2E-41DF-823A-67A300B14B2C}" dt="2022-05-16T10:20:46.778" v="412" actId="1076"/>
          <ac:picMkLst>
            <pc:docMk/>
            <pc:sldMk cId="535157033" sldId="261"/>
            <ac:picMk id="3" creationId="{7D26DD32-E4F8-4611-8467-C07D7BEA7857}"/>
          </ac:picMkLst>
        </pc:picChg>
        <pc:picChg chg="add mod">
          <ac:chgData name="Mathias Ørnstrup Hvidberg" userId="95005e0a-d1c2-49a3-9a36-2d5f04c54674" providerId="ADAL" clId="{E54F2CB9-0A2E-41DF-823A-67A300B14B2C}" dt="2022-05-16T10:21:17.323" v="426" actId="1076"/>
          <ac:picMkLst>
            <pc:docMk/>
            <pc:sldMk cId="535157033" sldId="261"/>
            <ac:picMk id="5" creationId="{BBFF08D2-73A8-4203-9748-17D99CFC6378}"/>
          </ac:picMkLst>
        </pc:picChg>
        <pc:picChg chg="add mod">
          <ac:chgData name="Mathias Ørnstrup Hvidberg" userId="95005e0a-d1c2-49a3-9a36-2d5f04c54674" providerId="ADAL" clId="{E54F2CB9-0A2E-41DF-823A-67A300B14B2C}" dt="2022-05-16T10:21:15.152" v="425" actId="1076"/>
          <ac:picMkLst>
            <pc:docMk/>
            <pc:sldMk cId="535157033" sldId="261"/>
            <ac:picMk id="7" creationId="{0212AEB9-EB9B-498A-BFA9-94F7DE01075A}"/>
          </ac:picMkLst>
        </pc:picChg>
      </pc:sldChg>
      <pc:sldChg chg="addSp delSp modSp new mod">
        <pc:chgData name="Mathias Ørnstrup Hvidberg" userId="95005e0a-d1c2-49a3-9a36-2d5f04c54674" providerId="ADAL" clId="{E54F2CB9-0A2E-41DF-823A-67A300B14B2C}" dt="2022-05-17T06:15:48.657" v="684" actId="688"/>
        <pc:sldMkLst>
          <pc:docMk/>
          <pc:sldMk cId="1151713601" sldId="262"/>
        </pc:sldMkLst>
        <pc:spChg chg="mod">
          <ac:chgData name="Mathias Ørnstrup Hvidberg" userId="95005e0a-d1c2-49a3-9a36-2d5f04c54674" providerId="ADAL" clId="{E54F2CB9-0A2E-41DF-823A-67A300B14B2C}" dt="2022-05-16T10:16:04.290" v="310"/>
          <ac:spMkLst>
            <pc:docMk/>
            <pc:sldMk cId="1151713601" sldId="262"/>
            <ac:spMk id="2" creationId="{46A0C76F-A073-46C6-89BA-F12D3D7DE39A}"/>
          </ac:spMkLst>
        </pc:spChg>
        <pc:spChg chg="add mod">
          <ac:chgData name="Mathias Ørnstrup Hvidberg" userId="95005e0a-d1c2-49a3-9a36-2d5f04c54674" providerId="ADAL" clId="{E54F2CB9-0A2E-41DF-823A-67A300B14B2C}" dt="2022-05-16T10:17:15.065" v="339" actId="20577"/>
          <ac:spMkLst>
            <pc:docMk/>
            <pc:sldMk cId="1151713601" sldId="262"/>
            <ac:spMk id="3" creationId="{81497582-51E5-48CF-9039-6885A9A4A860}"/>
          </ac:spMkLst>
        </pc:spChg>
        <pc:spChg chg="add mod">
          <ac:chgData name="Mathias Ørnstrup Hvidberg" userId="95005e0a-d1c2-49a3-9a36-2d5f04c54674" providerId="ADAL" clId="{E54F2CB9-0A2E-41DF-823A-67A300B14B2C}" dt="2022-05-16T10:17:05.711" v="336" actId="20577"/>
          <ac:spMkLst>
            <pc:docMk/>
            <pc:sldMk cId="1151713601" sldId="262"/>
            <ac:spMk id="4" creationId="{74290AE1-5A8F-4576-8CF6-B8BA71FE89B0}"/>
          </ac:spMkLst>
        </pc:spChg>
        <pc:spChg chg="add del mod">
          <ac:chgData name="Mathias Ørnstrup Hvidberg" userId="95005e0a-d1c2-49a3-9a36-2d5f04c54674" providerId="ADAL" clId="{E54F2CB9-0A2E-41DF-823A-67A300B14B2C}" dt="2022-05-16T10:16:47.063" v="318"/>
          <ac:spMkLst>
            <pc:docMk/>
            <pc:sldMk cId="1151713601" sldId="262"/>
            <ac:spMk id="5" creationId="{CEBFA0DD-2DDB-4CA8-A343-D2E4196F98B8}"/>
          </ac:spMkLst>
        </pc:spChg>
        <pc:picChg chg="add mod">
          <ac:chgData name="Mathias Ørnstrup Hvidberg" userId="95005e0a-d1c2-49a3-9a36-2d5f04c54674" providerId="ADAL" clId="{E54F2CB9-0A2E-41DF-823A-67A300B14B2C}" dt="2022-05-17T06:15:48.657" v="684" actId="688"/>
          <ac:picMkLst>
            <pc:docMk/>
            <pc:sldMk cId="1151713601" sldId="262"/>
            <ac:picMk id="6" creationId="{AE4F6323-600B-406F-AE3D-F55A5468E3D5}"/>
          </ac:picMkLst>
        </pc:picChg>
      </pc:sldChg>
      <pc:sldChg chg="addSp delSp modSp new mod ord">
        <pc:chgData name="Mathias Ørnstrup Hvidberg" userId="95005e0a-d1c2-49a3-9a36-2d5f04c54674" providerId="ADAL" clId="{E54F2CB9-0A2E-41DF-823A-67A300B14B2C}" dt="2022-05-17T06:46:07.417" v="705" actId="1076"/>
        <pc:sldMkLst>
          <pc:docMk/>
          <pc:sldMk cId="436617101" sldId="263"/>
        </pc:sldMkLst>
        <pc:spChg chg="mod">
          <ac:chgData name="Mathias Ørnstrup Hvidberg" userId="95005e0a-d1c2-49a3-9a36-2d5f04c54674" providerId="ADAL" clId="{E54F2CB9-0A2E-41DF-823A-67A300B14B2C}" dt="2022-05-16T10:17:51.835" v="376" actId="20577"/>
          <ac:spMkLst>
            <pc:docMk/>
            <pc:sldMk cId="436617101" sldId="263"/>
            <ac:spMk id="2" creationId="{EB7131E6-A77B-4628-AD31-B7BCE35AA3CB}"/>
          </ac:spMkLst>
        </pc:spChg>
        <pc:spChg chg="add del mod">
          <ac:chgData name="Mathias Ørnstrup Hvidberg" userId="95005e0a-d1c2-49a3-9a36-2d5f04c54674" providerId="ADAL" clId="{E54F2CB9-0A2E-41DF-823A-67A300B14B2C}" dt="2022-05-16T12:51:52.439" v="563" actId="478"/>
          <ac:spMkLst>
            <pc:docMk/>
            <pc:sldMk cId="436617101" sldId="263"/>
            <ac:spMk id="7" creationId="{AE4A5CDE-490E-480F-9640-5CE5D62A448A}"/>
          </ac:spMkLst>
        </pc:spChg>
        <pc:graphicFrameChg chg="add mod">
          <ac:chgData name="Mathias Ørnstrup Hvidberg" userId="95005e0a-d1c2-49a3-9a36-2d5f04c54674" providerId="ADAL" clId="{E54F2CB9-0A2E-41DF-823A-67A300B14B2C}" dt="2022-05-17T06:46:07.417" v="705" actId="1076"/>
          <ac:graphicFrameMkLst>
            <pc:docMk/>
            <pc:sldMk cId="436617101" sldId="263"/>
            <ac:graphicFrameMk id="3" creationId="{13D8ABA5-5C98-434B-A260-839713486E74}"/>
          </ac:graphicFrameMkLst>
        </pc:graphicFrameChg>
        <pc:graphicFrameChg chg="add mod modGraphic">
          <ac:chgData name="Mathias Ørnstrup Hvidberg" userId="95005e0a-d1c2-49a3-9a36-2d5f04c54674" providerId="ADAL" clId="{E54F2CB9-0A2E-41DF-823A-67A300B14B2C}" dt="2022-05-16T12:47:20.016" v="521" actId="1076"/>
          <ac:graphicFrameMkLst>
            <pc:docMk/>
            <pc:sldMk cId="436617101" sldId="263"/>
            <ac:graphicFrameMk id="4" creationId="{FCF01C9E-13C6-4B14-A552-C03591603E3F}"/>
          </ac:graphicFrameMkLst>
        </pc:graphicFrameChg>
        <pc:graphicFrameChg chg="add mod modGraphic">
          <ac:chgData name="Mathias Ørnstrup Hvidberg" userId="95005e0a-d1c2-49a3-9a36-2d5f04c54674" providerId="ADAL" clId="{E54F2CB9-0A2E-41DF-823A-67A300B14B2C}" dt="2022-05-16T12:52:59.460" v="577" actId="2161"/>
          <ac:graphicFrameMkLst>
            <pc:docMk/>
            <pc:sldMk cId="436617101" sldId="263"/>
            <ac:graphicFrameMk id="5" creationId="{564409C1-95EE-4BB9-A08B-45249628C105}"/>
          </ac:graphicFrameMkLst>
        </pc:graphicFrameChg>
        <pc:graphicFrameChg chg="add mod ord modGraphic">
          <ac:chgData name="Mathias Ørnstrup Hvidberg" userId="95005e0a-d1c2-49a3-9a36-2d5f04c54674" providerId="ADAL" clId="{E54F2CB9-0A2E-41DF-823A-67A300B14B2C}" dt="2022-05-16T12:54:14.262" v="597" actId="207"/>
          <ac:graphicFrameMkLst>
            <pc:docMk/>
            <pc:sldMk cId="436617101" sldId="263"/>
            <ac:graphicFrameMk id="8" creationId="{21333645-942A-4D8A-A28F-FF49EADE30DD}"/>
          </ac:graphicFrameMkLst>
        </pc:graphicFrameChg>
        <pc:picChg chg="add del mod">
          <ac:chgData name="Mathias Ørnstrup Hvidberg" userId="95005e0a-d1c2-49a3-9a36-2d5f04c54674" providerId="ADAL" clId="{E54F2CB9-0A2E-41DF-823A-67A300B14B2C}" dt="2022-05-16T10:19:05.540" v="392" actId="21"/>
          <ac:picMkLst>
            <pc:docMk/>
            <pc:sldMk cId="436617101" sldId="263"/>
            <ac:picMk id="3" creationId="{E2AD96E7-57A4-4113-B443-CF7FC660E6E9}"/>
          </ac:picMkLst>
        </pc:picChg>
      </pc:sldChg>
      <pc:sldChg chg="addSp delSp modSp add mod">
        <pc:chgData name="Mathias Ørnstrup Hvidberg" userId="95005e0a-d1c2-49a3-9a36-2d5f04c54674" providerId="ADAL" clId="{E54F2CB9-0A2E-41DF-823A-67A300B14B2C}" dt="2022-05-16T12:56:30.705" v="621" actId="1076"/>
        <pc:sldMkLst>
          <pc:docMk/>
          <pc:sldMk cId="2105959421" sldId="264"/>
        </pc:sldMkLst>
        <pc:graphicFrameChg chg="add del mod">
          <ac:chgData name="Mathias Ørnstrup Hvidberg" userId="95005e0a-d1c2-49a3-9a36-2d5f04c54674" providerId="ADAL" clId="{E54F2CB9-0A2E-41DF-823A-67A300B14B2C}" dt="2022-05-16T10:25:53.392" v="450"/>
          <ac:graphicFrameMkLst>
            <pc:docMk/>
            <pc:sldMk cId="2105959421" sldId="264"/>
            <ac:graphicFrameMk id="6" creationId="{832C0518-73E6-4414-91DC-5577653D013C}"/>
          </ac:graphicFrameMkLst>
        </pc:graphicFrameChg>
        <pc:graphicFrameChg chg="add mod modGraphic">
          <ac:chgData name="Mathias Ørnstrup Hvidberg" userId="95005e0a-d1c2-49a3-9a36-2d5f04c54674" providerId="ADAL" clId="{E54F2CB9-0A2E-41DF-823A-67A300B14B2C}" dt="2022-05-16T12:56:23.391" v="616" actId="1076"/>
          <ac:graphicFrameMkLst>
            <pc:docMk/>
            <pc:sldMk cId="2105959421" sldId="264"/>
            <ac:graphicFrameMk id="7" creationId="{FF2DB3B7-CC5E-492C-BA2F-3A9A12D5261B}"/>
          </ac:graphicFrameMkLst>
        </pc:graphicFrameChg>
        <pc:picChg chg="del">
          <ac:chgData name="Mathias Ørnstrup Hvidberg" userId="95005e0a-d1c2-49a3-9a36-2d5f04c54674" providerId="ADAL" clId="{E54F2CB9-0A2E-41DF-823A-67A300B14B2C}" dt="2022-05-16T10:18:43.277" v="385" actId="478"/>
          <ac:picMkLst>
            <pc:docMk/>
            <pc:sldMk cId="2105959421" sldId="264"/>
            <ac:picMk id="3" creationId="{B8E73629-1391-418B-A8BD-2D4C699CEE0C}"/>
          </ac:picMkLst>
        </pc:picChg>
        <pc:picChg chg="del">
          <ac:chgData name="Mathias Ørnstrup Hvidberg" userId="95005e0a-d1c2-49a3-9a36-2d5f04c54674" providerId="ADAL" clId="{E54F2CB9-0A2E-41DF-823A-67A300B14B2C}" dt="2022-05-16T10:18:43.865" v="386" actId="478"/>
          <ac:picMkLst>
            <pc:docMk/>
            <pc:sldMk cId="2105959421" sldId="264"/>
            <ac:picMk id="4" creationId="{0A42EE91-66BE-4842-9AD1-AA6629D477FB}"/>
          </ac:picMkLst>
        </pc:picChg>
        <pc:picChg chg="add mod">
          <ac:chgData name="Mathias Ørnstrup Hvidberg" userId="95005e0a-d1c2-49a3-9a36-2d5f04c54674" providerId="ADAL" clId="{E54F2CB9-0A2E-41DF-823A-67A300B14B2C}" dt="2022-05-16T12:56:30.705" v="621" actId="1076"/>
          <ac:picMkLst>
            <pc:docMk/>
            <pc:sldMk cId="2105959421" sldId="264"/>
            <ac:picMk id="5" creationId="{CB178B27-D7DD-4D28-AA26-F9A194EF8DA8}"/>
          </ac:picMkLst>
        </pc:picChg>
        <pc:picChg chg="add mod">
          <ac:chgData name="Mathias Ørnstrup Hvidberg" userId="95005e0a-d1c2-49a3-9a36-2d5f04c54674" providerId="ADAL" clId="{E54F2CB9-0A2E-41DF-823A-67A300B14B2C}" dt="2022-05-16T12:56:29.086" v="620" actId="1076"/>
          <ac:picMkLst>
            <pc:docMk/>
            <pc:sldMk cId="2105959421" sldId="264"/>
            <ac:picMk id="8" creationId="{4765DD48-EA67-4894-B65A-98DA37D2B873}"/>
          </ac:picMkLst>
        </pc:picChg>
      </pc:sldChg>
      <pc:sldChg chg="addSp delSp modSp add mod">
        <pc:chgData name="Mathias Ørnstrup Hvidberg" userId="95005e0a-d1c2-49a3-9a36-2d5f04c54674" providerId="ADAL" clId="{E54F2CB9-0A2E-41DF-823A-67A300B14B2C}" dt="2022-05-16T10:25:02.581" v="447" actId="1076"/>
        <pc:sldMkLst>
          <pc:docMk/>
          <pc:sldMk cId="3492995348" sldId="265"/>
        </pc:sldMkLst>
        <pc:picChg chg="del">
          <ac:chgData name="Mathias Ørnstrup Hvidberg" userId="95005e0a-d1c2-49a3-9a36-2d5f04c54674" providerId="ADAL" clId="{E54F2CB9-0A2E-41DF-823A-67A300B14B2C}" dt="2022-05-16T10:22:03.955" v="428" actId="478"/>
          <ac:picMkLst>
            <pc:docMk/>
            <pc:sldMk cId="3492995348" sldId="265"/>
            <ac:picMk id="5" creationId="{BBFF08D2-73A8-4203-9748-17D99CFC6378}"/>
          </ac:picMkLst>
        </pc:picChg>
        <pc:picChg chg="add mod">
          <ac:chgData name="Mathias Ørnstrup Hvidberg" userId="95005e0a-d1c2-49a3-9a36-2d5f04c54674" providerId="ADAL" clId="{E54F2CB9-0A2E-41DF-823A-67A300B14B2C}" dt="2022-05-16T10:24:51.350" v="444" actId="1076"/>
          <ac:picMkLst>
            <pc:docMk/>
            <pc:sldMk cId="3492995348" sldId="265"/>
            <ac:picMk id="6" creationId="{4F4F2A6D-E053-4ABC-906A-355AEBEFED59}"/>
          </ac:picMkLst>
        </pc:picChg>
        <pc:picChg chg="del">
          <ac:chgData name="Mathias Ørnstrup Hvidberg" userId="95005e0a-d1c2-49a3-9a36-2d5f04c54674" providerId="ADAL" clId="{E54F2CB9-0A2E-41DF-823A-67A300B14B2C}" dt="2022-05-16T10:22:05.066" v="429" actId="478"/>
          <ac:picMkLst>
            <pc:docMk/>
            <pc:sldMk cId="3492995348" sldId="265"/>
            <ac:picMk id="7" creationId="{0212AEB9-EB9B-498A-BFA9-94F7DE01075A}"/>
          </ac:picMkLst>
        </pc:picChg>
        <pc:picChg chg="add mod">
          <ac:chgData name="Mathias Ørnstrup Hvidberg" userId="95005e0a-d1c2-49a3-9a36-2d5f04c54674" providerId="ADAL" clId="{E54F2CB9-0A2E-41DF-823A-67A300B14B2C}" dt="2022-05-16T10:25:02.581" v="447" actId="1076"/>
          <ac:picMkLst>
            <pc:docMk/>
            <pc:sldMk cId="3492995348" sldId="265"/>
            <ac:picMk id="9" creationId="{CC0A25F9-BA8B-4F9E-BF33-049465F9955F}"/>
          </ac:picMkLst>
        </pc:picChg>
      </pc:sldChg>
      <pc:sldChg chg="addSp modSp new mod ord">
        <pc:chgData name="Mathias Ørnstrup Hvidberg" userId="95005e0a-d1c2-49a3-9a36-2d5f04c54674" providerId="ADAL" clId="{E54F2CB9-0A2E-41DF-823A-67A300B14B2C}" dt="2022-05-17T06:17:13.413" v="688" actId="1076"/>
        <pc:sldMkLst>
          <pc:docMk/>
          <pc:sldMk cId="873811484" sldId="267"/>
        </pc:sldMkLst>
        <pc:spChg chg="mod">
          <ac:chgData name="Mathias Ørnstrup Hvidberg" userId="95005e0a-d1c2-49a3-9a36-2d5f04c54674" providerId="ADAL" clId="{E54F2CB9-0A2E-41DF-823A-67A300B14B2C}" dt="2022-05-16T12:59:20.554" v="658" actId="20577"/>
          <ac:spMkLst>
            <pc:docMk/>
            <pc:sldMk cId="873811484" sldId="267"/>
            <ac:spMk id="2" creationId="{B06FAB24-F475-4B91-8EED-8D62649D82BD}"/>
          </ac:spMkLst>
        </pc:spChg>
        <pc:picChg chg="add mod">
          <ac:chgData name="Mathias Ørnstrup Hvidberg" userId="95005e0a-d1c2-49a3-9a36-2d5f04c54674" providerId="ADAL" clId="{E54F2CB9-0A2E-41DF-823A-67A300B14B2C}" dt="2022-05-17T06:17:13.413" v="688" actId="1076"/>
          <ac:picMkLst>
            <pc:docMk/>
            <pc:sldMk cId="873811484" sldId="267"/>
            <ac:picMk id="4" creationId="{230B75A1-33AE-444D-9E32-C8DFB116712C}"/>
          </ac:picMkLst>
        </pc:picChg>
      </pc:sldChg>
      <pc:sldChg chg="ord">
        <pc:chgData name="Mathias Ørnstrup Hvidberg" userId="95005e0a-d1c2-49a3-9a36-2d5f04c54674" providerId="ADAL" clId="{E54F2CB9-0A2E-41DF-823A-67A300B14B2C}" dt="2022-05-17T06:17:06.494" v="687"/>
        <pc:sldMkLst>
          <pc:docMk/>
          <pc:sldMk cId="63277925" sldId="269"/>
        </pc:sldMkLst>
      </pc:sldChg>
      <pc:sldChg chg="addSp delSp modSp add mod ord">
        <pc:chgData name="Mathias Ørnstrup Hvidberg" userId="95005e0a-d1c2-49a3-9a36-2d5f04c54674" providerId="ADAL" clId="{E54F2CB9-0A2E-41DF-823A-67A300B14B2C}" dt="2022-05-17T06:35:05.038" v="703" actId="1076"/>
        <pc:sldMkLst>
          <pc:docMk/>
          <pc:sldMk cId="3584458482" sldId="270"/>
        </pc:sldMkLst>
        <pc:graphicFrameChg chg="del">
          <ac:chgData name="Mathias Ørnstrup Hvidberg" userId="95005e0a-d1c2-49a3-9a36-2d5f04c54674" providerId="ADAL" clId="{E54F2CB9-0A2E-41DF-823A-67A300B14B2C}" dt="2022-05-16T16:37:52.552" v="669" actId="478"/>
          <ac:graphicFrameMkLst>
            <pc:docMk/>
            <pc:sldMk cId="3584458482" sldId="270"/>
            <ac:graphicFrameMk id="4" creationId="{FCF01C9E-13C6-4B14-A552-C03591603E3F}"/>
          </ac:graphicFrameMkLst>
        </pc:graphicFrameChg>
        <pc:graphicFrameChg chg="del">
          <ac:chgData name="Mathias Ørnstrup Hvidberg" userId="95005e0a-d1c2-49a3-9a36-2d5f04c54674" providerId="ADAL" clId="{E54F2CB9-0A2E-41DF-823A-67A300B14B2C}" dt="2022-05-16T16:37:52.552" v="669" actId="478"/>
          <ac:graphicFrameMkLst>
            <pc:docMk/>
            <pc:sldMk cId="3584458482" sldId="270"/>
            <ac:graphicFrameMk id="5" creationId="{564409C1-95EE-4BB9-A08B-45249628C105}"/>
          </ac:graphicFrameMkLst>
        </pc:graphicFrameChg>
        <pc:graphicFrameChg chg="del">
          <ac:chgData name="Mathias Ørnstrup Hvidberg" userId="95005e0a-d1c2-49a3-9a36-2d5f04c54674" providerId="ADAL" clId="{E54F2CB9-0A2E-41DF-823A-67A300B14B2C}" dt="2022-05-16T16:37:52.552" v="669" actId="478"/>
          <ac:graphicFrameMkLst>
            <pc:docMk/>
            <pc:sldMk cId="3584458482" sldId="270"/>
            <ac:graphicFrameMk id="8" creationId="{21333645-942A-4D8A-A28F-FF49EADE30DD}"/>
          </ac:graphicFrameMkLst>
        </pc:graphicFrameChg>
        <pc:picChg chg="add mod">
          <ac:chgData name="Mathias Ørnstrup Hvidberg" userId="95005e0a-d1c2-49a3-9a36-2d5f04c54674" providerId="ADAL" clId="{E54F2CB9-0A2E-41DF-823A-67A300B14B2C}" dt="2022-05-17T06:35:05.038" v="703" actId="1076"/>
          <ac:picMkLst>
            <pc:docMk/>
            <pc:sldMk cId="3584458482" sldId="270"/>
            <ac:picMk id="6" creationId="{54803D52-B762-42E4-8A32-76C6376D0315}"/>
          </ac:picMkLst>
        </pc:picChg>
      </pc:sldChg>
      <pc:sldChg chg="addSp delSp modSp new mod">
        <pc:chgData name="Mathias Ørnstrup Hvidberg" userId="95005e0a-d1c2-49a3-9a36-2d5f04c54674" providerId="ADAL" clId="{E54F2CB9-0A2E-41DF-823A-67A300B14B2C}" dt="2022-05-17T06:34:44.454" v="701" actId="1076"/>
        <pc:sldMkLst>
          <pc:docMk/>
          <pc:sldMk cId="2600454448" sldId="272"/>
        </pc:sldMkLst>
        <pc:spChg chg="del">
          <ac:chgData name="Mathias Ørnstrup Hvidberg" userId="95005e0a-d1c2-49a3-9a36-2d5f04c54674" providerId="ADAL" clId="{E54F2CB9-0A2E-41DF-823A-67A300B14B2C}" dt="2022-05-17T06:30:06.754" v="696" actId="478"/>
          <ac:spMkLst>
            <pc:docMk/>
            <pc:sldMk cId="2600454448" sldId="272"/>
            <ac:spMk id="2" creationId="{03797BC2-E448-4F9A-BFF3-9A3B0057C9B5}"/>
          </ac:spMkLst>
        </pc:spChg>
        <pc:spChg chg="add mod">
          <ac:chgData name="Mathias Ørnstrup Hvidberg" userId="95005e0a-d1c2-49a3-9a36-2d5f04c54674" providerId="ADAL" clId="{E54F2CB9-0A2E-41DF-823A-67A300B14B2C}" dt="2022-05-17T06:30:19.032" v="699"/>
          <ac:spMkLst>
            <pc:docMk/>
            <pc:sldMk cId="2600454448" sldId="272"/>
            <ac:spMk id="5" creationId="{7648FC45-C771-4224-AFAA-4CA9A5B97564}"/>
          </ac:spMkLst>
        </pc:spChg>
        <pc:picChg chg="add mod">
          <ac:chgData name="Mathias Ørnstrup Hvidberg" userId="95005e0a-d1c2-49a3-9a36-2d5f04c54674" providerId="ADAL" clId="{E54F2CB9-0A2E-41DF-823A-67A300B14B2C}" dt="2022-05-17T06:34:44.454" v="701" actId="1076"/>
          <ac:picMkLst>
            <pc:docMk/>
            <pc:sldMk cId="2600454448" sldId="272"/>
            <ac:picMk id="4" creationId="{316972A8-32F4-4245-8B3B-F40321936053}"/>
          </ac:picMkLst>
        </pc:picChg>
      </pc:sldChg>
      <pc:sldChg chg="add del">
        <pc:chgData name="Mathias Ørnstrup Hvidberg" userId="95005e0a-d1c2-49a3-9a36-2d5f04c54674" providerId="ADAL" clId="{E54F2CB9-0A2E-41DF-823A-67A300B14B2C}" dt="2022-05-17T06:29:44.036" v="693"/>
        <pc:sldMkLst>
          <pc:docMk/>
          <pc:sldMk cId="3514926618" sldId="273"/>
        </pc:sldMkLst>
      </pc:sldChg>
      <pc:sldChg chg="add del">
        <pc:chgData name="Mathias Ørnstrup Hvidberg" userId="95005e0a-d1c2-49a3-9a36-2d5f04c54674" providerId="ADAL" clId="{E54F2CB9-0A2E-41DF-823A-67A300B14B2C}" dt="2022-05-17T06:29:40.905" v="691"/>
        <pc:sldMkLst>
          <pc:docMk/>
          <pc:sldMk cId="3911267482" sldId="273"/>
        </pc:sldMkLst>
      </pc:sldChg>
      <pc:sldMasterChg chg="addSldLayout">
        <pc:chgData name="Mathias Ørnstrup Hvidberg" userId="95005e0a-d1c2-49a3-9a36-2d5f04c54674" providerId="ADAL" clId="{E54F2CB9-0A2E-41DF-823A-67A300B14B2C}" dt="2022-05-16T10:04:45.935" v="0" actId="680"/>
        <pc:sldMasterMkLst>
          <pc:docMk/>
          <pc:sldMasterMk cId="3124110205" sldId="2147483648"/>
        </pc:sldMasterMkLst>
        <pc:sldLayoutChg chg="add">
          <pc:chgData name="Mathias Ørnstrup Hvidberg" userId="95005e0a-d1c2-49a3-9a36-2d5f04c54674" providerId="ADAL" clId="{E54F2CB9-0A2E-41DF-823A-67A300B14B2C}" dt="2022-05-16T10:04:45.935" v="0" actId="680"/>
          <pc:sldLayoutMkLst>
            <pc:docMk/>
            <pc:sldMasterMk cId="3124110205" sldId="2147483648"/>
            <pc:sldLayoutMk cId="957647225" sldId="2147483649"/>
          </pc:sldLayoutMkLst>
        </pc:sldLayoutChg>
      </pc:sldMasterChg>
    </pc:docChg>
  </pc:docChgLst>
  <pc:docChgLst>
    <pc:chgData name="Niels Højrup Pedersen" userId="0bac2a3d-be07-4a34-a363-189d4ce19ce8" providerId="ADAL" clId="{725E1C4A-5AC4-43BC-A974-5AE0A91AA72F}"/>
    <pc:docChg chg="undo custSel addSld delSld modSld modSection">
      <pc:chgData name="Niels Højrup Pedersen" userId="0bac2a3d-be07-4a34-a363-189d4ce19ce8" providerId="ADAL" clId="{725E1C4A-5AC4-43BC-A974-5AE0A91AA72F}" dt="2022-05-16T15:26:04.056" v="68" actId="20577"/>
      <pc:docMkLst>
        <pc:docMk/>
      </pc:docMkLst>
      <pc:sldChg chg="del">
        <pc:chgData name="Niels Højrup Pedersen" userId="0bac2a3d-be07-4a34-a363-189d4ce19ce8" providerId="ADAL" clId="{725E1C4A-5AC4-43BC-A974-5AE0A91AA72F}" dt="2022-05-16T10:32:44.114" v="1" actId="2696"/>
        <pc:sldMkLst>
          <pc:docMk/>
          <pc:sldMk cId="4025138429" sldId="259"/>
        </pc:sldMkLst>
      </pc:sldChg>
      <pc:sldChg chg="addSp delSp modSp mod">
        <pc:chgData name="Niels Højrup Pedersen" userId="0bac2a3d-be07-4a34-a363-189d4ce19ce8" providerId="ADAL" clId="{725E1C4A-5AC4-43BC-A974-5AE0A91AA72F}" dt="2022-05-16T15:20:16.985" v="17" actId="14100"/>
        <pc:sldMkLst>
          <pc:docMk/>
          <pc:sldMk cId="2105959421" sldId="264"/>
        </pc:sldMkLst>
        <pc:picChg chg="add mod modCrop">
          <ac:chgData name="Niels Højrup Pedersen" userId="0bac2a3d-be07-4a34-a363-189d4ce19ce8" providerId="ADAL" clId="{725E1C4A-5AC4-43BC-A974-5AE0A91AA72F}" dt="2022-05-16T15:20:16.985" v="17" actId="14100"/>
          <ac:picMkLst>
            <pc:docMk/>
            <pc:sldMk cId="2105959421" sldId="264"/>
            <ac:picMk id="4" creationId="{C0C1D7FA-17F2-4E26-8486-44024610E9B1}"/>
          </ac:picMkLst>
        </pc:picChg>
        <pc:picChg chg="del">
          <ac:chgData name="Niels Højrup Pedersen" userId="0bac2a3d-be07-4a34-a363-189d4ce19ce8" providerId="ADAL" clId="{725E1C4A-5AC4-43BC-A974-5AE0A91AA72F}" dt="2022-05-16T15:19:00.544" v="2" actId="478"/>
          <ac:picMkLst>
            <pc:docMk/>
            <pc:sldMk cId="2105959421" sldId="264"/>
            <ac:picMk id="5" creationId="{CB178B27-D7DD-4D28-AA26-F9A194EF8DA8}"/>
          </ac:picMkLst>
        </pc:picChg>
        <pc:picChg chg="del">
          <ac:chgData name="Niels Højrup Pedersen" userId="0bac2a3d-be07-4a34-a363-189d4ce19ce8" providerId="ADAL" clId="{725E1C4A-5AC4-43BC-A974-5AE0A91AA72F}" dt="2022-05-16T15:19:39.429" v="8" actId="478"/>
          <ac:picMkLst>
            <pc:docMk/>
            <pc:sldMk cId="2105959421" sldId="264"/>
            <ac:picMk id="8" creationId="{4765DD48-EA67-4894-B65A-98DA37D2B873}"/>
          </ac:picMkLst>
        </pc:picChg>
        <pc:picChg chg="add mod">
          <ac:chgData name="Niels Højrup Pedersen" userId="0bac2a3d-be07-4a34-a363-189d4ce19ce8" providerId="ADAL" clId="{725E1C4A-5AC4-43BC-A974-5AE0A91AA72F}" dt="2022-05-16T15:19:49.784" v="12" actId="14100"/>
          <ac:picMkLst>
            <pc:docMk/>
            <pc:sldMk cId="2105959421" sldId="264"/>
            <ac:picMk id="9" creationId="{FCAAF99C-8EDA-4D4A-BEFC-AE0D78F879BB}"/>
          </ac:picMkLst>
        </pc:picChg>
      </pc:sldChg>
      <pc:sldChg chg="add">
        <pc:chgData name="Niels Højrup Pedersen" userId="0bac2a3d-be07-4a34-a363-189d4ce19ce8" providerId="ADAL" clId="{725E1C4A-5AC4-43BC-A974-5AE0A91AA72F}" dt="2022-05-16T10:32:40.439" v="0"/>
        <pc:sldMkLst>
          <pc:docMk/>
          <pc:sldMk cId="744627629" sldId="266"/>
        </pc:sldMkLst>
      </pc:sldChg>
      <pc:sldChg chg="addSp delSp modSp mod">
        <pc:chgData name="Niels Højrup Pedersen" userId="0bac2a3d-be07-4a34-a363-189d4ce19ce8" providerId="ADAL" clId="{725E1C4A-5AC4-43BC-A974-5AE0A91AA72F}" dt="2022-05-16T15:22:18.235" v="29" actId="478"/>
        <pc:sldMkLst>
          <pc:docMk/>
          <pc:sldMk cId="873811484" sldId="267"/>
        </pc:sldMkLst>
        <pc:picChg chg="add del mod">
          <ac:chgData name="Niels Højrup Pedersen" userId="0bac2a3d-be07-4a34-a363-189d4ce19ce8" providerId="ADAL" clId="{725E1C4A-5AC4-43BC-A974-5AE0A91AA72F}" dt="2022-05-16T15:22:18.235" v="29" actId="478"/>
          <ac:picMkLst>
            <pc:docMk/>
            <pc:sldMk cId="873811484" sldId="267"/>
            <ac:picMk id="5" creationId="{22714C50-B5AA-41C5-8A82-6CEC0B0AD5E8}"/>
          </ac:picMkLst>
        </pc:picChg>
      </pc:sldChg>
      <pc:sldChg chg="addSp delSp modSp new mod">
        <pc:chgData name="Niels Højrup Pedersen" userId="0bac2a3d-be07-4a34-a363-189d4ce19ce8" providerId="ADAL" clId="{725E1C4A-5AC4-43BC-A974-5AE0A91AA72F}" dt="2022-05-16T15:25:39.873" v="35" actId="478"/>
        <pc:sldMkLst>
          <pc:docMk/>
          <pc:sldMk cId="2857882829" sldId="268"/>
        </pc:sldMkLst>
        <pc:spChg chg="mod">
          <ac:chgData name="Niels Højrup Pedersen" userId="0bac2a3d-be07-4a34-a363-189d4ce19ce8" providerId="ADAL" clId="{725E1C4A-5AC4-43BC-A974-5AE0A91AA72F}" dt="2022-05-16T15:21:15.834" v="22"/>
          <ac:spMkLst>
            <pc:docMk/>
            <pc:sldMk cId="2857882829" sldId="268"/>
            <ac:spMk id="2" creationId="{C8729CC7-7915-4F2E-95E1-ED5B0717DCD2}"/>
          </ac:spMkLst>
        </pc:spChg>
        <pc:picChg chg="add mod">
          <ac:chgData name="Niels Højrup Pedersen" userId="0bac2a3d-be07-4a34-a363-189d4ce19ce8" providerId="ADAL" clId="{725E1C4A-5AC4-43BC-A974-5AE0A91AA72F}" dt="2022-05-16T15:21:40.505" v="25" actId="1076"/>
          <ac:picMkLst>
            <pc:docMk/>
            <pc:sldMk cId="2857882829" sldId="268"/>
            <ac:picMk id="4" creationId="{FE0282CF-84CB-4B16-BB74-235125DD846D}"/>
          </ac:picMkLst>
        </pc:picChg>
        <pc:picChg chg="add mod">
          <ac:chgData name="Niels Højrup Pedersen" userId="0bac2a3d-be07-4a34-a363-189d4ce19ce8" providerId="ADAL" clId="{725E1C4A-5AC4-43BC-A974-5AE0A91AA72F}" dt="2022-05-16T15:21:57.892" v="28" actId="1076"/>
          <ac:picMkLst>
            <pc:docMk/>
            <pc:sldMk cId="2857882829" sldId="268"/>
            <ac:picMk id="6" creationId="{F1AA6CE0-239B-4E11-B3C2-E230662CA3C6}"/>
          </ac:picMkLst>
        </pc:picChg>
        <pc:picChg chg="add del mod">
          <ac:chgData name="Niels Højrup Pedersen" userId="0bac2a3d-be07-4a34-a363-189d4ce19ce8" providerId="ADAL" clId="{725E1C4A-5AC4-43BC-A974-5AE0A91AA72F}" dt="2022-05-16T15:25:39.873" v="35" actId="478"/>
          <ac:picMkLst>
            <pc:docMk/>
            <pc:sldMk cId="2857882829" sldId="268"/>
            <ac:picMk id="8" creationId="{F802304A-962C-4EDC-A4EC-4C1CE4CCBB11}"/>
          </ac:picMkLst>
        </pc:picChg>
      </pc:sldChg>
      <pc:sldChg chg="addSp modSp new mod">
        <pc:chgData name="Niels Højrup Pedersen" userId="0bac2a3d-be07-4a34-a363-189d4ce19ce8" providerId="ADAL" clId="{725E1C4A-5AC4-43BC-A974-5AE0A91AA72F}" dt="2022-05-16T15:26:04.056" v="68" actId="20577"/>
        <pc:sldMkLst>
          <pc:docMk/>
          <pc:sldMk cId="63277925" sldId="269"/>
        </pc:sldMkLst>
        <pc:spChg chg="mod">
          <ac:chgData name="Niels Højrup Pedersen" userId="0bac2a3d-be07-4a34-a363-189d4ce19ce8" providerId="ADAL" clId="{725E1C4A-5AC4-43BC-A974-5AE0A91AA72F}" dt="2022-05-16T15:26:04.056" v="68" actId="20577"/>
          <ac:spMkLst>
            <pc:docMk/>
            <pc:sldMk cId="63277925" sldId="269"/>
            <ac:spMk id="2" creationId="{50F2E14A-1F2B-4E53-9372-7D96F83B239B}"/>
          </ac:spMkLst>
        </pc:spChg>
        <pc:picChg chg="add mod">
          <ac:chgData name="Niels Højrup Pedersen" userId="0bac2a3d-be07-4a34-a363-189d4ce19ce8" providerId="ADAL" clId="{725E1C4A-5AC4-43BC-A974-5AE0A91AA72F}" dt="2022-05-16T15:25:46.555" v="37"/>
          <ac:picMkLst>
            <pc:docMk/>
            <pc:sldMk cId="63277925" sldId="269"/>
            <ac:picMk id="3" creationId="{28040E64-FA7F-4DCF-9F83-4D0BBA04A0B7}"/>
          </ac:picMkLst>
        </pc:picChg>
      </pc:sldChg>
    </pc:docChg>
  </pc:docChgLst>
  <pc:docChgLst>
    <pc:chgData name="Jakob Saugbjerg Lange" userId="14562e0f-f819-4390-9ba7-9ffe6b9a96da" providerId="ADAL" clId="{0A34A11E-CEEB-48E2-8D74-BEA836BFCF4F}"/>
    <pc:docChg chg="addSld modSld sldOrd modSection">
      <pc:chgData name="Jakob Saugbjerg Lange" userId="14562e0f-f819-4390-9ba7-9ffe6b9a96da" providerId="ADAL" clId="{0A34A11E-CEEB-48E2-8D74-BEA836BFCF4F}" dt="2022-05-17T06:01:21.185" v="8"/>
      <pc:docMkLst>
        <pc:docMk/>
      </pc:docMkLst>
      <pc:sldChg chg="ord">
        <pc:chgData name="Jakob Saugbjerg Lange" userId="14562e0f-f819-4390-9ba7-9ffe6b9a96da" providerId="ADAL" clId="{0A34A11E-CEEB-48E2-8D74-BEA836BFCF4F}" dt="2022-05-17T06:01:21.185" v="8"/>
        <pc:sldMkLst>
          <pc:docMk/>
          <pc:sldMk cId="873811484" sldId="267"/>
        </pc:sldMkLst>
      </pc:sldChg>
      <pc:sldChg chg="addSp modSp new mod">
        <pc:chgData name="Jakob Saugbjerg Lange" userId="14562e0f-f819-4390-9ba7-9ffe6b9a96da" providerId="ADAL" clId="{0A34A11E-CEEB-48E2-8D74-BEA836BFCF4F}" dt="2022-05-17T06:00:54.775" v="6"/>
        <pc:sldMkLst>
          <pc:docMk/>
          <pc:sldMk cId="2633958167" sldId="271"/>
        </pc:sldMkLst>
        <pc:spChg chg="mod">
          <ac:chgData name="Jakob Saugbjerg Lange" userId="14562e0f-f819-4390-9ba7-9ffe6b9a96da" providerId="ADAL" clId="{0A34A11E-CEEB-48E2-8D74-BEA836BFCF4F}" dt="2022-05-17T06:00:54.775" v="6"/>
          <ac:spMkLst>
            <pc:docMk/>
            <pc:sldMk cId="2633958167" sldId="271"/>
            <ac:spMk id="2" creationId="{FC7C5993-E71F-431F-907D-3971E4A9A03F}"/>
          </ac:spMkLst>
        </pc:spChg>
        <pc:picChg chg="add mod">
          <ac:chgData name="Jakob Saugbjerg Lange" userId="14562e0f-f819-4390-9ba7-9ffe6b9a96da" providerId="ADAL" clId="{0A34A11E-CEEB-48E2-8D74-BEA836BFCF4F}" dt="2022-05-17T06:00:49.937" v="5" actId="1076"/>
          <ac:picMkLst>
            <pc:docMk/>
            <pc:sldMk cId="2633958167" sldId="271"/>
            <ac:picMk id="4" creationId="{3C775268-8EF1-4B22-92FB-043B73A196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E834-30D7-4B23-9A94-B83738D1660B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953E2-9DB8-45F7-8F65-52332EE358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086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53E2-9DB8-45F7-8F65-52332EE358A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924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53E2-9DB8-45F7-8F65-52332EE358A0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4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1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6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8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5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68904-4729-4EB9-9B1A-F34FC69C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8524"/>
            <a:ext cx="9144000" cy="2387600"/>
          </a:xfrm>
        </p:spPr>
        <p:txBody>
          <a:bodyPr/>
          <a:lstStyle/>
          <a:p>
            <a:r>
              <a:rPr lang="da-DK" dirty="0"/>
              <a:t>Aktiv Støj Udligning m. </a:t>
            </a:r>
            <a:br>
              <a:rPr lang="da-DK" dirty="0"/>
            </a:br>
            <a:r>
              <a:rPr lang="da-DK" dirty="0"/>
              <a:t>Høretelefoner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B4F7172-5D3A-4E6F-965C-3E38D4159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259"/>
            <a:ext cx="9144000" cy="1655762"/>
          </a:xfrm>
        </p:spPr>
        <p:txBody>
          <a:bodyPr/>
          <a:lstStyle/>
          <a:p>
            <a:r>
              <a:rPr lang="da-DK" dirty="0"/>
              <a:t>Niels, Jakob og Mathias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3B50DCF-E22B-48C5-8323-95149234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7651">
            <a:off x="595825" y="3841300"/>
            <a:ext cx="3626938" cy="229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5F4974B-7FB4-4B81-AD7F-E07B67761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7449">
            <a:off x="8046001" y="3925252"/>
            <a:ext cx="3468315" cy="2127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8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29CC7-7915-4F2E-95E1-ED5B0717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Blackfin Implementering</a:t>
            </a:r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E0282CF-84CB-4B16-BB74-235125DD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1" y="2106038"/>
            <a:ext cx="5568139" cy="3377084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1AA6CE0-239B-4E11-B3C2-E230662CA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6038"/>
            <a:ext cx="5544678" cy="33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FAB24-F475-4B91-8EED-8D62649D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Blackfin implementering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30B75A1-33AE-444D-9E32-C8DFB116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49" y="1601911"/>
            <a:ext cx="6245554" cy="46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1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C5993-E71F-431F-907D-3971E4A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Tests/Resultater</a:t>
            </a:r>
            <a:endParaRPr lang="en-DK" dirty="0"/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3C775268-8EF1-4B22-92FB-043B73A1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1" y="1690688"/>
            <a:ext cx="6742922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5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Tests/Resultater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D26DD32-E4F8-4611-8467-C07D7BEA7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433" y="1470079"/>
            <a:ext cx="4498867" cy="4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BBFF08D2-73A8-4203-9748-17D99CFC6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" y="1470079"/>
            <a:ext cx="4451401" cy="279881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212AEB9-EB9B-498A-BFA9-94F7DE010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52" y="3918210"/>
            <a:ext cx="4054583" cy="25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5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Tests/Resultater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D26DD32-E4F8-4611-8467-C07D7BEA7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433" y="1470079"/>
            <a:ext cx="4498867" cy="4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F4F2A6D-E053-4ABC-906A-355AEBEFE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70079"/>
            <a:ext cx="5524500" cy="3473529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CC0A25F9-BA8B-4F9E-BF33-049465F99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67" y="3736615"/>
            <a:ext cx="4343401" cy="27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Teori – </a:t>
            </a:r>
            <a:r>
              <a:rPr lang="da-DK" err="1"/>
              <a:t>LMS</a:t>
            </a:r>
            <a:r>
              <a:rPr lang="da-DK"/>
              <a:t>, </a:t>
            </a:r>
            <a:r>
              <a:rPr lang="da-DK" err="1"/>
              <a:t>FxLMS</a:t>
            </a:r>
            <a:r>
              <a:rPr lang="da-DK"/>
              <a:t> mm.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4E84C17-EBF4-414C-A979-86D1891ED9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773" y="1392755"/>
            <a:ext cx="4976542" cy="4803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B09B00EB-BCF4-41BB-82AE-BA52BBE717B2}"/>
                  </a:ext>
                </a:extLst>
              </p:cNvPr>
              <p:cNvSpPr txBox="1"/>
              <p:nvPr/>
            </p:nvSpPr>
            <p:spPr>
              <a:xfrm>
                <a:off x="5781058" y="2060211"/>
                <a:ext cx="6094378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B09B00EB-BCF4-41BB-82AE-BA52BBE7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58" y="2060211"/>
                <a:ext cx="6094378" cy="871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7704E043-3203-4555-9426-465039B6BA7A}"/>
                  </a:ext>
                </a:extLst>
              </p:cNvPr>
              <p:cNvSpPr txBox="1"/>
              <p:nvPr/>
            </p:nvSpPr>
            <p:spPr>
              <a:xfrm>
                <a:off x="5781058" y="3389605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7704E043-3203-4555-9426-465039B6B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58" y="3389605"/>
                <a:ext cx="609755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B0202FBB-114F-4677-822F-628BA2639151}"/>
                  </a:ext>
                </a:extLst>
              </p:cNvPr>
              <p:cNvSpPr txBox="1"/>
              <p:nvPr/>
            </p:nvSpPr>
            <p:spPr>
              <a:xfrm>
                <a:off x="5777882" y="4216874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B0202FBB-114F-4677-822F-628BA2639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82" y="4216874"/>
                <a:ext cx="6097554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5BBDDBED-4809-40AD-981F-CAD8E07572F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930141" y="1357055"/>
            <a:ext cx="4976542" cy="4803764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9318B8CF-A0EC-4C81-ABF2-BAF9207F2E9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23958" y="1357055"/>
            <a:ext cx="5230053" cy="50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0C76F-A073-46C6-89BA-F12D3D7D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1497582-51E5-48CF-9039-6885A9A4A860}"/>
              </a:ext>
            </a:extLst>
          </p:cNvPr>
          <p:cNvSpPr txBox="1"/>
          <p:nvPr/>
        </p:nvSpPr>
        <p:spPr>
          <a:xfrm>
            <a:off x="685800" y="1485900"/>
            <a:ext cx="10668000" cy="224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a-DK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endParaRPr lang="da-DK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R1: Systemet skal sikre minimum 20 dB dæmpning af baggrundsstøj målt fra brugerens øre.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R2: Systemet skal kunne dæmpe baggrundsstøj i frekvensområdet 100 Hz - 2000 Hz.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R3: Systemet skal have en latenstid fra input til output på maksimalt 0.20 ms pr. sample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R4: Systemet skal have et dynamikområde på 96 dB (16-bit opløsning).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R5: Systemet skal tilpasse sig et nyt støjmiljø på maksimalt 10 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R6: Systemet må bruge maksimum 90% af BF533’s ydeevne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4290AE1-5A8F-4576-8CF6-B8BA71FE89B0}"/>
              </a:ext>
            </a:extLst>
          </p:cNvPr>
          <p:cNvSpPr txBox="1"/>
          <p:nvPr/>
        </p:nvSpPr>
        <p:spPr>
          <a:xfrm>
            <a:off x="685800" y="3886223"/>
            <a:ext cx="10668000" cy="19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a-DK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Effektivitet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R7: Systemet skal kunne adapteres til batteridrevne applikationer og må maksimalt trække 70 mW (20mA, 3.3V) i filtermode. 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R8: Systemets softwareapplikation skal maksimalt fylde 1 kB. 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R9: Systemets filtrer må maksimalt anvende 10kB </a:t>
            </a:r>
            <a:r>
              <a:rPr lang="da-DK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memory</a:t>
            </a: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R10: Systemets algoritme skal realiseres med </a:t>
            </a:r>
            <a:r>
              <a:rPr lang="da-DK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fixed</a:t>
            </a: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point aritmetik.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4F6323-600B-406F-AE3D-F55A5468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46218">
            <a:off x="6164982" y="3877077"/>
            <a:ext cx="4252322" cy="109311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71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Matlab</a:t>
            </a:r>
            <a:r>
              <a:rPr lang="da-DK" dirty="0"/>
              <a:t> Implementering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B8E73629-1391-418B-A8BD-2D4C699CEE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8" y="2366963"/>
            <a:ext cx="5923259" cy="323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A42EE91-66BE-4842-9AD1-AA6629D47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21" y="1162051"/>
            <a:ext cx="6324541" cy="345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44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Matlab</a:t>
            </a:r>
            <a:r>
              <a:rPr lang="da-DK" dirty="0"/>
              <a:t> Implementering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FF2DB3B7-CC5E-492C-BA2F-3A9A12D5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34122"/>
              </p:ext>
            </p:extLst>
          </p:nvPr>
        </p:nvGraphicFramePr>
        <p:xfrm>
          <a:off x="1002030" y="1397602"/>
          <a:ext cx="3781425" cy="5232400"/>
        </p:xfrm>
        <a:graphic>
          <a:graphicData uri="http://schemas.openxmlformats.org/drawingml/2006/table">
            <a:tbl>
              <a:tblPr firstRow="1" firstCol="1" bandRow="1"/>
              <a:tblGrid>
                <a:gridCol w="3781425">
                  <a:extLst>
                    <a:ext uri="{9D8B030D-6E8A-4147-A177-3AD203B41FA5}">
                      <a16:colId xmlns:a16="http://schemas.microsoft.com/office/drawing/2014/main" val="2669026379"/>
                    </a:ext>
                  </a:extLst>
                </a:gridCol>
              </a:tblGrid>
              <a:tr h="4793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[y, e, w] = LMS(x ,d ,N, M, mu)    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w = zeros(1,M); </a:t>
                      </a:r>
                      <a:r>
                        <a:rPr lang="en-US" sz="1000">
                          <a:solidFill>
                            <a:srgbClr val="02800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Weights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y = zeros(1,N); </a:t>
                      </a:r>
                      <a:r>
                        <a:rPr lang="en-US" sz="1000">
                          <a:solidFill>
                            <a:srgbClr val="02800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Filtreret signal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e = zeros(1,N); </a:t>
                      </a:r>
                      <a:r>
                        <a:rPr lang="en-US" sz="1000">
                          <a:solidFill>
                            <a:srgbClr val="02800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error-signal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n=1:N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>
                          <a:solidFill>
                            <a:srgbClr val="02800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Filtering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m=1:M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&gt; m) 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y(n) = y(n) + w(m)*x(n-m+1);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2800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% Error calculation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e(n) = d(n) - y(n);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>
                          <a:solidFill>
                            <a:srgbClr val="02800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Weight adaption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m=1:M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&gt; m)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de-DE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w(m) = w(m) + mu*e(n)*x(n-m); 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E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da-DK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88" marR="291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643107"/>
                  </a:ext>
                </a:extLst>
              </a:tr>
            </a:tbl>
          </a:graphicData>
        </a:graphic>
      </p:graphicFrame>
      <p:pic>
        <p:nvPicPr>
          <p:cNvPr id="4" name="Billede 3">
            <a:extLst>
              <a:ext uri="{FF2B5EF4-FFF2-40B4-BE49-F238E27FC236}">
                <a16:creationId xmlns:a16="http://schemas.microsoft.com/office/drawing/2014/main" id="{C0C1D7FA-17F2-4E26-8486-44024610E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7"/>
          <a:stretch/>
        </p:blipFill>
        <p:spPr>
          <a:xfrm>
            <a:off x="6410132" y="3429001"/>
            <a:ext cx="5270482" cy="310154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CAAF99C-8EDA-4D4A-BEFC-AE0D78F8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31" y="289512"/>
            <a:ext cx="5270482" cy="31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5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2E14A-1F2B-4E53-9372-7D96F83B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Matlab</a:t>
            </a:r>
            <a:r>
              <a:rPr lang="en-US"/>
              <a:t> - implementering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28040E64-FA7F-4DCF-9F83-4D0BBA04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06" y="1636281"/>
            <a:ext cx="7695641" cy="46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31E6-A77B-4628-AD31-B7BCE35A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Blackfin Implementering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4803D52-B762-42E4-8A32-76C6376D0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59" y="1204637"/>
            <a:ext cx="8405681" cy="55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5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31E6-A77B-4628-AD31-B7BCE35A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Blackfin Implementering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CF01C9E-13C6-4B14-A552-C0359160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55017"/>
              </p:ext>
            </p:extLst>
          </p:nvPr>
        </p:nvGraphicFramePr>
        <p:xfrm>
          <a:off x="546100" y="1586441"/>
          <a:ext cx="830262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2626">
                  <a:extLst>
                    <a:ext uri="{9D8B030D-6E8A-4147-A177-3AD203B41FA5}">
                      <a16:colId xmlns:a16="http://schemas.microsoft.com/office/drawing/2014/main" val="249910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pAlgoSecondary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pAlgoSecondary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filterProcess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(sCh0LeftIn, buffer,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INPUT_SIZE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pAlgoLMS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pAlgoLMS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-&gt;process(buffer, sCh0RightIn, sCh0LeftOut,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INPUT_SIZE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67395"/>
                  </a:ext>
                </a:extLst>
              </a:tr>
            </a:tbl>
          </a:graphicData>
        </a:graphic>
      </p:graphicFrame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64409C1-95EE-4BB9-A08B-45249628C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49618"/>
              </p:ext>
            </p:extLst>
          </p:nvPr>
        </p:nvGraphicFramePr>
        <p:xfrm>
          <a:off x="546101" y="2284095"/>
          <a:ext cx="830262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2626">
                  <a:extLst>
                    <a:ext uri="{9D8B030D-6E8A-4147-A177-3AD203B41FA5}">
                      <a16:colId xmlns:a16="http://schemas.microsoft.com/office/drawing/2014/main" val="2476797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LMS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::process(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refInput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errorInput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output,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endParaRPr lang="da-DK" sz="14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a-DK" sz="14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fract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da-DK" sz="14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errorPointer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da-DK" sz="14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fract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*)</a:t>
                      </a:r>
                      <a:r>
                        <a:rPr lang="da-DK" sz="14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errorInput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endParaRPr lang="da-DK" sz="14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a-DK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4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= 0; i &lt; len; i++) 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endParaRPr lang="da-DK" sz="1400" dirty="0">
                        <a:latin typeface="Consolas" panose="020B0609020204030204" pitchFamily="49" charset="0"/>
                      </a:endParaRPr>
                    </a:p>
                    <a:p>
                      <a:pPr lvl="1" algn="l"/>
                      <a:r>
                        <a:rPr lang="da-DK" sz="1400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m_FIRFilter</a:t>
                      </a:r>
                      <a:r>
                        <a:rPr lang="da-DK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.filterProcess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da-DK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refInput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[i], &amp;output[i], 1);</a:t>
                      </a:r>
                    </a:p>
                    <a:p>
                      <a:pPr lvl="1" algn="l"/>
                      <a:endParaRPr lang="da-DK" sz="1400" dirty="0">
                        <a:latin typeface="Consolas" panose="020B0609020204030204" pitchFamily="49" charset="0"/>
                      </a:endParaRPr>
                    </a:p>
                    <a:p>
                      <a:pPr lvl="1" algn="l"/>
                      <a:r>
                        <a:rPr lang="da-DK" sz="1400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error</a:t>
                      </a:r>
                      <a:r>
                        <a:rPr lang="da-DK" sz="1400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da-DK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errorPointer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[i];</a:t>
                      </a:r>
                    </a:p>
                    <a:p>
                      <a:pPr lvl="1" algn="l"/>
                      <a:endParaRPr lang="da-DK" sz="1400" dirty="0">
                        <a:latin typeface="Consolas" panose="020B0609020204030204" pitchFamily="49" charset="0"/>
                      </a:endParaRPr>
                    </a:p>
                    <a:p>
                      <a:pPr lvl="1" algn="l"/>
                      <a:r>
                        <a:rPr lang="da-DK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adaptWeights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lvl="1" algn="l"/>
                      <a:endParaRPr lang="da-DK" sz="1400" dirty="0">
                        <a:latin typeface="Consolas" panose="020B0609020204030204" pitchFamily="49" charset="0"/>
                      </a:endParaRPr>
                    </a:p>
                    <a:p>
                      <a:pPr lvl="1" algn="l"/>
                      <a:r>
                        <a:rPr lang="da-DK" sz="1400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m_FIRFilter</a:t>
                      </a:r>
                      <a:r>
                        <a:rPr lang="da-DK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.updateWeights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400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weights</a:t>
                      </a:r>
                      <a:r>
                        <a:rPr lang="da-DK" sz="1400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pPr algn="l"/>
                      <a:r>
                        <a:rPr lang="da-DK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02302"/>
                  </a:ext>
                </a:extLst>
              </a:tr>
            </a:tbl>
          </a:graphicData>
        </a:graphic>
      </p:graphicFrame>
      <p:graphicFrame>
        <p:nvGraphicFramePr>
          <p:cNvPr id="8" name="Tabel 5">
            <a:extLst>
              <a:ext uri="{FF2B5EF4-FFF2-40B4-BE49-F238E27FC236}">
                <a16:creationId xmlns:a16="http://schemas.microsoft.com/office/drawing/2014/main" id="{21333645-942A-4D8A-A28F-FF49EADE3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663846"/>
              </p:ext>
            </p:extLst>
          </p:nvPr>
        </p:nvGraphicFramePr>
        <p:xfrm>
          <a:off x="5421313" y="4481195"/>
          <a:ext cx="6224586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4586">
                  <a:extLst>
                    <a:ext uri="{9D8B030D-6E8A-4147-A177-3AD203B41FA5}">
                      <a16:colId xmlns:a16="http://schemas.microsoft.com/office/drawing/2014/main" val="2476797638"/>
                    </a:ext>
                  </a:extLst>
                </a:gridCol>
              </a:tblGrid>
              <a:tr h="139911">
                <a:tc>
                  <a:txBody>
                    <a:bodyPr/>
                    <a:lstStyle/>
                    <a:p>
                      <a:pPr algn="l"/>
                      <a:r>
                        <a:rPr lang="da-DK" sz="14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LMS::adaptWeights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endParaRPr lang="da-DK" sz="14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a-DK" sz="14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fract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da-DK" sz="14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delayLine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m_FIRFilter</a:t>
                      </a:r>
                      <a:r>
                        <a:rPr lang="da-DK" sz="14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.getDelayLine</a:t>
                      </a:r>
                      <a:r>
                        <a:rPr lang="da-DK" sz="14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/>
                      <a:endParaRPr lang="nn-NO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nn-NO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n-NO" sz="1400" dirty="0">
                          <a:solidFill>
                            <a:srgbClr val="005032"/>
                          </a:solidFill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nn-NO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= 0; i &lt; </a:t>
                      </a:r>
                      <a:r>
                        <a:rPr lang="nn-NO" sz="1400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filterTaps_</a:t>
                      </a:r>
                      <a:r>
                        <a:rPr lang="nn-NO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i++) </a:t>
                      </a:r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weights_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US" sz="1400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weights_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+ (</a:t>
                      </a:r>
                      <a:r>
                        <a:rPr lang="en-US" sz="1400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mu_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400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error_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delayLine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algn="l"/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pPr algn="l"/>
                      <a:r>
                        <a:rPr lang="da-DK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da-DK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023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 2">
                <a:extLst>
                  <a:ext uri="{FF2B5EF4-FFF2-40B4-BE49-F238E27FC236}">
                    <a16:creationId xmlns:a16="http://schemas.microsoft.com/office/drawing/2014/main" id="{13D8ABA5-5C98-434B-A260-839713486E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876493"/>
                  </p:ext>
                </p:extLst>
              </p:nvPr>
            </p:nvGraphicFramePr>
            <p:xfrm>
              <a:off x="9104975" y="3606800"/>
              <a:ext cx="2628900" cy="2809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91721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100">
                                        <a:effectLst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da-DK" sz="1100">
                                        <a:effectLst/>
                                      </a:rPr>
                                      <m:t>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sz="1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11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da-DK" sz="1100">
                                        <a:effectLst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da-DK" sz="11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a-DK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100">
                                        <a:effectLst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da-DK" sz="1100">
                                        <a:effectLst/>
                                      </a:rPr>
                                      <m:t>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sz="1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11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da-DK" sz="1100">
                                    <a:effectLst/>
                                  </a:rPr>
                                  <m:t>+2</m:t>
                                </m:r>
                                <m:r>
                                  <a:rPr lang="da-DK" sz="1100">
                                    <a:effectLst/>
                                  </a:rPr>
                                  <m:t>𝜇</m:t>
                                </m:r>
                                <m:r>
                                  <a:rPr lang="da-DK" sz="1100">
                                    <a:effectLst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da-DK" sz="1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11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da-DK" sz="1100">
                                    <a:effectLst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da-DK" sz="1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11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a-DK" sz="11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065147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 2">
                <a:extLst>
                  <a:ext uri="{FF2B5EF4-FFF2-40B4-BE49-F238E27FC236}">
                    <a16:creationId xmlns:a16="http://schemas.microsoft.com/office/drawing/2014/main" id="{13D8ABA5-5C98-434B-A260-839713486E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876493"/>
                  </p:ext>
                </p:extLst>
              </p:nvPr>
            </p:nvGraphicFramePr>
            <p:xfrm>
              <a:off x="9104975" y="3606800"/>
              <a:ext cx="2628900" cy="2809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917216231"/>
                        </a:ext>
                      </a:extLst>
                    </a:gridCol>
                  </a:tblGrid>
                  <a:tr h="28098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1" t="-2128" r="-1157" b="-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514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661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316972A8-32F4-4245-8B3B-F4032193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66" y="1454680"/>
            <a:ext cx="7475358" cy="475827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648FC45-C771-4224-AFAA-4CA9A5B9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Blackfin Implementering</a:t>
            </a:r>
          </a:p>
        </p:txBody>
      </p:sp>
    </p:spTree>
    <p:extLst>
      <p:ext uri="{BB962C8B-B14F-4D97-AF65-F5344CB8AC3E}">
        <p14:creationId xmlns:p14="http://schemas.microsoft.com/office/powerpoint/2010/main" val="260045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567</Words>
  <Application>Microsoft Office PowerPoint</Application>
  <PresentationFormat>Widescreen</PresentationFormat>
  <Paragraphs>79</Paragraphs>
  <Slides>14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Consolas</vt:lpstr>
      <vt:lpstr>Office Theme</vt:lpstr>
      <vt:lpstr>Aktiv Støj Udligning m.  Høretelefoner</vt:lpstr>
      <vt:lpstr>Teori – LMS, FxLMS mm. </vt:lpstr>
      <vt:lpstr>Krav</vt:lpstr>
      <vt:lpstr>Matlab Implementering</vt:lpstr>
      <vt:lpstr>Matlab Implementering</vt:lpstr>
      <vt:lpstr>Matlab - implementering</vt:lpstr>
      <vt:lpstr>Blackfin Implementering</vt:lpstr>
      <vt:lpstr>Blackfin Implementering</vt:lpstr>
      <vt:lpstr>Blackfin Implementering</vt:lpstr>
      <vt:lpstr>Blackfin Implementering</vt:lpstr>
      <vt:lpstr>Blackfin implementering</vt:lpstr>
      <vt:lpstr>Tests/Resultater</vt:lpstr>
      <vt:lpstr>Tests/Resultater</vt:lpstr>
      <vt:lpstr>Tests/Resultater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 Støj Udligning m.  Høretelefoner</dc:title>
  <dc:creator>Mathias Ørnstrup Hvidberg</dc:creator>
  <cp:lastModifiedBy>Mathias Ørnstrup Hvidberg</cp:lastModifiedBy>
  <cp:revision>1</cp:revision>
  <dcterms:created xsi:type="dcterms:W3CDTF">2022-05-16T10:04:39Z</dcterms:created>
  <dcterms:modified xsi:type="dcterms:W3CDTF">2022-05-17T06:46:12Z</dcterms:modified>
</cp:coreProperties>
</file>