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38BD55-9F37-4322-A1A3-40CB48F7E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4B702-36F9-4193-8A79-3B8AC3D0DC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42492-2302-4F8D-87F4-190F03EC94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563FA-047E-468C-A89F-333E859310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30DE0F-361A-4C71-AA4D-2DACA1196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5769DC-E1CE-41AB-9CA2-4AF82CE9D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33ACDE-6F69-4CDE-B143-B3AA6C726C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6FC86-57AC-4B80-BD7B-EA89575884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AD8E4-0762-4CC2-B206-CF319D7D14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A495F5-B9F3-4BD4-B3CB-8DF668C9BD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5B7D7E-F21D-45ED-9A2A-083FF5FB02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6ADF4A-3912-4951-88C9-674DFEFFB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4D9796-D719-4A28-B415-C047ED7985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F7FBC4-3633-4488-9D36-E2609B23BB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BA0A4B-4660-471F-9E7A-8665EE22E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411022-3EDC-4153-A202-C42E7385B4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77B63A-B65D-4A78-BAB7-A596C6C08A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D9BDE-5344-4D78-9028-DFD93DDC25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1467FB-C40B-411B-A7F6-98E7F985FD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9CFB5-7548-41E5-AAA0-7FB098437C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37EE66-DFB3-4D95-94A9-78ACDFDDFE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0C4537-A3B9-4992-A6F9-8B240F467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DE8D8-3AD1-4002-9B41-B4F0BEA0B5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D602E6-E866-4612-94DD-5E20C2047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9B736-AB8F-44F6-BEBE-02101DA7B0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77A132-A7DF-4D11-B920-FF2D1DE1DB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720" y="457200"/>
            <a:ext cx="12191400" cy="598788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5"/>
          <p:cNvSpPr/>
          <p:nvPr/>
        </p:nvSpPr>
        <p:spPr>
          <a:xfrm>
            <a:off x="0" y="1122480"/>
            <a:ext cx="12191400" cy="1059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6" name="TextBox 6"/>
          <p:cNvSpPr/>
          <p:nvPr/>
        </p:nvSpPr>
        <p:spPr>
          <a:xfrm>
            <a:off x="3920040" y="212400"/>
            <a:ext cx="6861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Dictionary containing all tags and documents where they can be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section will be replaced by a function that reads information in from an external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3"/>
          <p:cNvSpPr/>
          <p:nvPr/>
        </p:nvSpPr>
        <p:spPr>
          <a:xfrm>
            <a:off x="1247400" y="1974960"/>
            <a:ext cx="3641760" cy="21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6" name="TextBox 4"/>
          <p:cNvSpPr/>
          <p:nvPr/>
        </p:nvSpPr>
        <p:spPr>
          <a:xfrm>
            <a:off x="2872440" y="1328760"/>
            <a:ext cx="7039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SRS tag has 3 subtags (AID, BOLUS and ACE). The if statement runs only when BOLUS and ACE are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3"/>
          <p:cNvSpPr/>
          <p:nvPr/>
        </p:nvSpPr>
        <p:spPr>
          <a:xfrm>
            <a:off x="1629000" y="2237400"/>
            <a:ext cx="5709240" cy="15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9" name="TextBox 4"/>
          <p:cNvSpPr/>
          <p:nvPr/>
        </p:nvSpPr>
        <p:spPr>
          <a:xfrm>
            <a:off x="7619400" y="2725920"/>
            <a:ext cx="357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These two blocks of code are identical except that one looks for SRS:BOLUS and SRS:ACE and the other looks for any tag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1"/>
          <p:cNvSpPr/>
          <p:nvPr/>
        </p:nvSpPr>
        <p:spPr>
          <a:xfrm>
            <a:off x="1629000" y="4120200"/>
            <a:ext cx="6663240" cy="15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1" name="Rectangle 5"/>
          <p:cNvSpPr/>
          <p:nvPr/>
        </p:nvSpPr>
        <p:spPr>
          <a:xfrm>
            <a:off x="4254120" y="2237400"/>
            <a:ext cx="587520" cy="218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2" name="Rectangle 7"/>
          <p:cNvSpPr/>
          <p:nvPr/>
        </p:nvSpPr>
        <p:spPr>
          <a:xfrm>
            <a:off x="4254120" y="4114080"/>
            <a:ext cx="1501920" cy="2246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5005440" y="3031200"/>
            <a:ext cx="587520" cy="218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4" name="Rectangle 9"/>
          <p:cNvSpPr/>
          <p:nvPr/>
        </p:nvSpPr>
        <p:spPr>
          <a:xfrm>
            <a:off x="5005440" y="4910760"/>
            <a:ext cx="1501920" cy="2246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36" name="TextBox 4"/>
          <p:cNvSpPr/>
          <p:nvPr/>
        </p:nvSpPr>
        <p:spPr>
          <a:xfrm>
            <a:off x="7619400" y="2725920"/>
            <a:ext cx="357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Does a regular expression search for a pattern starting with characters followed by either a colon or space, followed by the SRS tag, and followed by a colon or space.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10"/>
          <p:cNvSpPr/>
          <p:nvPr/>
        </p:nvSpPr>
        <p:spPr>
          <a:xfrm>
            <a:off x="3021480" y="2235960"/>
            <a:ext cx="3251520" cy="21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39" name="Rectangle 3"/>
          <p:cNvSpPr/>
          <p:nvPr/>
        </p:nvSpPr>
        <p:spPr>
          <a:xfrm>
            <a:off x="803160" y="1442520"/>
            <a:ext cx="921600" cy="202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0" name="TextBox 4"/>
          <p:cNvSpPr/>
          <p:nvPr/>
        </p:nvSpPr>
        <p:spPr>
          <a:xfrm>
            <a:off x="7619400" y="2725920"/>
            <a:ext cx="357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Adds the index to the ind list for the tag used in the search pattern in the textList.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tangle 10"/>
          <p:cNvSpPr/>
          <p:nvPr/>
        </p:nvSpPr>
        <p:spPr>
          <a:xfrm>
            <a:off x="2075400" y="2506320"/>
            <a:ext cx="1843920" cy="21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43" name="TextBox 4"/>
          <p:cNvSpPr/>
          <p:nvPr/>
        </p:nvSpPr>
        <p:spPr>
          <a:xfrm>
            <a:off x="7619400" y="2725920"/>
            <a:ext cx="357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Adds the leading tag with description corresponding trailing tags to the tagDescription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10"/>
          <p:cNvSpPr/>
          <p:nvPr/>
        </p:nvSpPr>
        <p:spPr>
          <a:xfrm>
            <a:off x="2067480" y="2792520"/>
            <a:ext cx="2662920" cy="19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46" name="TextBox 4"/>
          <p:cNvSpPr/>
          <p:nvPr/>
        </p:nvSpPr>
        <p:spPr>
          <a:xfrm>
            <a:off x="7619400" y="2725920"/>
            <a:ext cx="357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findall( ) function returns the pattern to be searched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10"/>
          <p:cNvSpPr/>
          <p:nvPr/>
        </p:nvSpPr>
        <p:spPr>
          <a:xfrm>
            <a:off x="2477880" y="3037320"/>
            <a:ext cx="1107720" cy="23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4"/>
          <p:cNvSpPr/>
          <p:nvPr/>
        </p:nvSpPr>
        <p:spPr>
          <a:xfrm>
            <a:off x="7619400" y="2725920"/>
            <a:ext cx="357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pattern should match a non-whitespace character, followed by either a space or a colon, followed by the tag name, followed by a space or a colon and ending in a non-whitespace character.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10"/>
          <p:cNvSpPr/>
          <p:nvPr/>
        </p:nvSpPr>
        <p:spPr>
          <a:xfrm>
            <a:off x="3678480" y="3037320"/>
            <a:ext cx="3575520" cy="22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51" name="TextBox 1"/>
          <p:cNvSpPr/>
          <p:nvPr/>
        </p:nvSpPr>
        <p:spPr>
          <a:xfrm>
            <a:off x="7619400" y="5200920"/>
            <a:ext cx="357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 non-whitespace character is any letters of symbols that is not a space. The search stops when it sees a space.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53" name="TextBox 4"/>
          <p:cNvSpPr/>
          <p:nvPr/>
        </p:nvSpPr>
        <p:spPr>
          <a:xfrm>
            <a:off x="7619400" y="2725920"/>
            <a:ext cx="357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Pulls the element out of the list by using y[0] and appends the leading tag found to the leadingTags list.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10"/>
          <p:cNvSpPr/>
          <p:nvPr/>
        </p:nvSpPr>
        <p:spPr>
          <a:xfrm>
            <a:off x="2050560" y="3317760"/>
            <a:ext cx="2600280" cy="212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56" name="TextBox 4"/>
          <p:cNvSpPr/>
          <p:nvPr/>
        </p:nvSpPr>
        <p:spPr>
          <a:xfrm>
            <a:off x="7134120" y="5477040"/>
            <a:ext cx="357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Creates a composite list (two lists in one) containing both the leading tags and corresponding tag descriptions and returns them.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tangle 10"/>
          <p:cNvSpPr/>
          <p:nvPr/>
        </p:nvSpPr>
        <p:spPr>
          <a:xfrm>
            <a:off x="826200" y="6013080"/>
            <a:ext cx="5915880" cy="204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7" descr=""/>
          <p:cNvPicPr/>
          <p:nvPr/>
        </p:nvPicPr>
        <p:blipFill>
          <a:blip r:embed="rId1"/>
          <a:stretch/>
        </p:blipFill>
        <p:spPr>
          <a:xfrm>
            <a:off x="177480" y="0"/>
            <a:ext cx="11805840" cy="68572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5"/>
          <p:cNvSpPr/>
          <p:nvPr/>
        </p:nvSpPr>
        <p:spPr>
          <a:xfrm>
            <a:off x="8152920" y="2763360"/>
            <a:ext cx="357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function goes through the exact same process as the GetLeadingTags document with slight changes.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" descr=""/>
          <p:cNvPicPr/>
          <p:nvPr/>
        </p:nvPicPr>
        <p:blipFill>
          <a:blip r:embed="rId1"/>
          <a:stretch/>
        </p:blipFill>
        <p:spPr>
          <a:xfrm>
            <a:off x="232920" y="2568240"/>
            <a:ext cx="3113640" cy="156744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10" descr=""/>
          <p:cNvPicPr/>
          <p:nvPr/>
        </p:nvPicPr>
        <p:blipFill>
          <a:blip r:embed="rId2"/>
          <a:stretch/>
        </p:blipFill>
        <p:spPr>
          <a:xfrm>
            <a:off x="174960" y="721800"/>
            <a:ext cx="11940480" cy="951120"/>
          </a:xfrm>
          <a:prstGeom prst="rect">
            <a:avLst/>
          </a:prstGeom>
          <a:ln w="0">
            <a:noFill/>
          </a:ln>
        </p:spPr>
      </p:pic>
      <p:sp>
        <p:nvSpPr>
          <p:cNvPr id="89" name="TextBox 6"/>
          <p:cNvSpPr/>
          <p:nvPr/>
        </p:nvSpPr>
        <p:spPr>
          <a:xfrm>
            <a:off x="164160" y="2021040"/>
            <a:ext cx="117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dictionary above is replaced by the code snippet below that reads values from a text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12" descr=""/>
          <p:cNvPicPr/>
          <p:nvPr/>
        </p:nvPicPr>
        <p:blipFill>
          <a:blip r:embed="rId3"/>
          <a:stretch/>
        </p:blipFill>
        <p:spPr>
          <a:xfrm>
            <a:off x="6872400" y="3230280"/>
            <a:ext cx="2941560" cy="3128760"/>
          </a:xfrm>
          <a:prstGeom prst="rect">
            <a:avLst/>
          </a:prstGeom>
          <a:ln w="0">
            <a:noFill/>
          </a:ln>
        </p:spPr>
      </p:pic>
      <p:sp>
        <p:nvSpPr>
          <p:cNvPr id="91" name="TextBox 13"/>
          <p:cNvSpPr/>
          <p:nvPr/>
        </p:nvSpPr>
        <p:spPr>
          <a:xfrm>
            <a:off x="6750720" y="2808000"/>
            <a:ext cx="238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DocTagsList.txt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429000" y="228600"/>
            <a:ext cx="4800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Dictionary Replacement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657600"/>
            <a:ext cx="2889360" cy="4780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1600200" y="4343400"/>
            <a:ext cx="3428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Splits each line into a list and uses the first index as a key and the second index as a value for the dictionary docFile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192600" y="0"/>
            <a:ext cx="11805840" cy="6857280"/>
          </a:xfrm>
          <a:prstGeom prst="rect">
            <a:avLst/>
          </a:prstGeom>
          <a:ln w="0">
            <a:noFill/>
          </a:ln>
        </p:spPr>
      </p:pic>
      <p:sp>
        <p:nvSpPr>
          <p:cNvPr id="161" name="TextBox 5"/>
          <p:cNvSpPr/>
          <p:nvPr/>
        </p:nvSpPr>
        <p:spPr>
          <a:xfrm>
            <a:off x="8025120" y="2690280"/>
            <a:ext cx="357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pattern search starts with either a bracket of curly brace, followed by any number of characters, and ending with either a bracket or curly brace.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1"/>
          <p:cNvSpPr/>
          <p:nvPr/>
        </p:nvSpPr>
        <p:spPr>
          <a:xfrm>
            <a:off x="3117240" y="3126600"/>
            <a:ext cx="3440160" cy="30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>
            <a:off x="192600" y="0"/>
            <a:ext cx="11805840" cy="6857280"/>
          </a:xfrm>
          <a:prstGeom prst="rect">
            <a:avLst/>
          </a:prstGeom>
          <a:ln w="0">
            <a:noFill/>
          </a:ln>
        </p:spPr>
      </p:pic>
      <p:sp>
        <p:nvSpPr>
          <p:cNvPr id="164" name="TextBox 5"/>
          <p:cNvSpPr/>
          <p:nvPr/>
        </p:nvSpPr>
        <p:spPr>
          <a:xfrm>
            <a:off x="6835680" y="3500280"/>
            <a:ext cx="357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 trailing tags found get added to the trailingTags list and returned by the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3077640" y="3745800"/>
            <a:ext cx="3017520" cy="2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6" name="Rectangle 6"/>
          <p:cNvSpPr/>
          <p:nvPr/>
        </p:nvSpPr>
        <p:spPr>
          <a:xfrm>
            <a:off x="624600" y="6503760"/>
            <a:ext cx="2452320" cy="2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68" name="TextBox 4"/>
          <p:cNvSpPr/>
          <p:nvPr/>
        </p:nvSpPr>
        <p:spPr>
          <a:xfrm>
            <a:off x="7209360" y="1465200"/>
            <a:ext cx="3605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function creates a Leading Tags list but excludes the RISK and URS tags because they do not have any parent tags associated with them.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3"/>
          <p:cNvSpPr/>
          <p:nvPr/>
        </p:nvSpPr>
        <p:spPr>
          <a:xfrm>
            <a:off x="710280" y="255240"/>
            <a:ext cx="3664440" cy="2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1" name="TextBox 4"/>
          <p:cNvSpPr/>
          <p:nvPr/>
        </p:nvSpPr>
        <p:spPr>
          <a:xfrm>
            <a:off x="7209360" y="1465200"/>
            <a:ext cx="3605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function calls the GetLeadingTags function and saves the list of Leading tags to the leadTagsList list.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3"/>
          <p:cNvSpPr/>
          <p:nvPr/>
        </p:nvSpPr>
        <p:spPr>
          <a:xfrm>
            <a:off x="1140840" y="864720"/>
            <a:ext cx="10770840" cy="26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4" name="TextBox 4"/>
          <p:cNvSpPr/>
          <p:nvPr/>
        </p:nvSpPr>
        <p:spPr>
          <a:xfrm>
            <a:off x="7209360" y="1465200"/>
            <a:ext cx="3605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line searches the RISK and URS tags and excludes them from being saved into the relationalLeadingTags list.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76" name="TextBox 4"/>
          <p:cNvSpPr/>
          <p:nvPr/>
        </p:nvSpPr>
        <p:spPr>
          <a:xfrm>
            <a:off x="7199280" y="3913200"/>
            <a:ext cx="360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function creates a unique list of all the trailing tags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78" name="Rectangle 3"/>
          <p:cNvSpPr/>
          <p:nvPr/>
        </p:nvSpPr>
        <p:spPr>
          <a:xfrm>
            <a:off x="710280" y="2949120"/>
            <a:ext cx="4214880" cy="2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9" name="TextBox 4"/>
          <p:cNvSpPr/>
          <p:nvPr/>
        </p:nvSpPr>
        <p:spPr>
          <a:xfrm>
            <a:off x="7199280" y="3913200"/>
            <a:ext cx="3605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function calls the GetTailingTags( ) function and stores the trailing tags into the tralingTagsList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3"/>
          <p:cNvSpPr/>
          <p:nvPr/>
        </p:nvSpPr>
        <p:spPr>
          <a:xfrm>
            <a:off x="1195200" y="3569400"/>
            <a:ext cx="5308200" cy="26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2" name="TextBox 4"/>
          <p:cNvSpPr/>
          <p:nvPr/>
        </p:nvSpPr>
        <p:spPr>
          <a:xfrm>
            <a:off x="7199280" y="3913200"/>
            <a:ext cx="3605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Iterates through all the trailing tags and deletes the opening and closing brackets.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84" name="Rectangle 3"/>
          <p:cNvSpPr/>
          <p:nvPr/>
        </p:nvSpPr>
        <p:spPr>
          <a:xfrm>
            <a:off x="1226880" y="3855600"/>
            <a:ext cx="2238840" cy="2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5" name="TextBox 4"/>
          <p:cNvSpPr/>
          <p:nvPr/>
        </p:nvSpPr>
        <p:spPr>
          <a:xfrm>
            <a:off x="7199280" y="3913200"/>
            <a:ext cx="3605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This splits the tags into individual tags entries if there are multiple tags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87" name="Rectangle 3"/>
          <p:cNvSpPr/>
          <p:nvPr/>
        </p:nvSpPr>
        <p:spPr>
          <a:xfrm>
            <a:off x="1656360" y="4467960"/>
            <a:ext cx="3415680" cy="2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8" name="TextBox 4"/>
          <p:cNvSpPr/>
          <p:nvPr/>
        </p:nvSpPr>
        <p:spPr>
          <a:xfrm>
            <a:off x="7199280" y="3913200"/>
            <a:ext cx="360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Saves each item into a separate list named uniqueParentTags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0" y="434880"/>
            <a:ext cx="12191400" cy="5987880"/>
          </a:xfrm>
          <a:prstGeom prst="rect">
            <a:avLst/>
          </a:prstGeom>
          <a:ln w="0">
            <a:noFill/>
          </a:ln>
        </p:spPr>
      </p:pic>
      <p:sp>
        <p:nvSpPr>
          <p:cNvPr id="98" name="Rectangle 5"/>
          <p:cNvSpPr/>
          <p:nvPr/>
        </p:nvSpPr>
        <p:spPr>
          <a:xfrm>
            <a:off x="0" y="2898720"/>
            <a:ext cx="9792360" cy="25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4343400" y="2563200"/>
            <a:ext cx="745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Creates a list of all tags found in the docFile dictionary used to verify valid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3"/>
          <p:cNvSpPr/>
          <p:nvPr/>
        </p:nvSpPr>
        <p:spPr>
          <a:xfrm>
            <a:off x="718200" y="5056200"/>
            <a:ext cx="4687920" cy="294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1" name="TextBox 4"/>
          <p:cNvSpPr/>
          <p:nvPr/>
        </p:nvSpPr>
        <p:spPr>
          <a:xfrm>
            <a:off x="5845320" y="4880520"/>
            <a:ext cx="360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Uses the set( ) method to eliminate all duplicate tags.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93" name="Rectangle 3"/>
          <p:cNvSpPr/>
          <p:nvPr/>
        </p:nvSpPr>
        <p:spPr>
          <a:xfrm>
            <a:off x="718200" y="5379480"/>
            <a:ext cx="3224880" cy="86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4" name="TextBox 4"/>
          <p:cNvSpPr/>
          <p:nvPr/>
        </p:nvSpPr>
        <p:spPr>
          <a:xfrm>
            <a:off x="4641840" y="5419800"/>
            <a:ext cx="360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Deletes NA, PASS and FAIL from the tags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279720" y="0"/>
            <a:ext cx="11631960" cy="685728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3"/>
          <p:cNvSpPr/>
          <p:nvPr/>
        </p:nvSpPr>
        <p:spPr>
          <a:xfrm>
            <a:off x="694440" y="6265800"/>
            <a:ext cx="2088000" cy="28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7" name="TextBox 4"/>
          <p:cNvSpPr/>
          <p:nvPr/>
        </p:nvSpPr>
        <p:spPr>
          <a:xfrm>
            <a:off x="4133160" y="6023880"/>
            <a:ext cx="360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Sorts and returns the list in alphabetical order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160920" y="1144080"/>
            <a:ext cx="12030480" cy="4508640"/>
          </a:xfrm>
          <a:prstGeom prst="rect">
            <a:avLst/>
          </a:prstGeom>
          <a:ln w="0">
            <a:noFill/>
          </a:ln>
        </p:spPr>
      </p:pic>
      <p:sp>
        <p:nvSpPr>
          <p:cNvPr id="199" name="Rectangle 3"/>
          <p:cNvSpPr/>
          <p:nvPr/>
        </p:nvSpPr>
        <p:spPr>
          <a:xfrm>
            <a:off x="639000" y="2094120"/>
            <a:ext cx="4315680" cy="30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5343120" y="2048760"/>
            <a:ext cx="5763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Calls sorted unique trailing tags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160920" y="1144080"/>
            <a:ext cx="12030480" cy="4508640"/>
          </a:xfrm>
          <a:prstGeom prst="rect">
            <a:avLst/>
          </a:prstGeom>
          <a:ln w="0">
            <a:noFill/>
          </a:ln>
        </p:spPr>
      </p:pic>
      <p:sp>
        <p:nvSpPr>
          <p:cNvPr id="202" name="Rectangle 3"/>
          <p:cNvSpPr/>
          <p:nvPr/>
        </p:nvSpPr>
        <p:spPr>
          <a:xfrm>
            <a:off x="1116000" y="2714400"/>
            <a:ext cx="6015600" cy="69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3" name="TextBox 4"/>
          <p:cNvSpPr/>
          <p:nvPr/>
        </p:nvSpPr>
        <p:spPr>
          <a:xfrm>
            <a:off x="7328160" y="2610720"/>
            <a:ext cx="4667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Gets tag string from list and deletes colons from each end.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160920" y="1144080"/>
            <a:ext cx="12030480" cy="4508640"/>
          </a:xfrm>
          <a:prstGeom prst="rect">
            <a:avLst/>
          </a:prstGeom>
          <a:ln w="0">
            <a:noFill/>
          </a:ln>
        </p:spPr>
      </p:pic>
      <p:sp>
        <p:nvSpPr>
          <p:cNvPr id="205" name="Rectangle 3"/>
          <p:cNvSpPr/>
          <p:nvPr/>
        </p:nvSpPr>
        <p:spPr>
          <a:xfrm>
            <a:off x="1116000" y="3398760"/>
            <a:ext cx="4528440" cy="127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6" name="TextBox 4"/>
          <p:cNvSpPr/>
          <p:nvPr/>
        </p:nvSpPr>
        <p:spPr>
          <a:xfrm>
            <a:off x="5753880" y="3353040"/>
            <a:ext cx="6196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Checks each tag against a valid list named docFileList and adds the valid tags to a list otherwise appends the tags to and orphan tag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1"/>
          <p:cNvSpPr/>
          <p:nvPr/>
        </p:nvSpPr>
        <p:spPr>
          <a:xfrm>
            <a:off x="640440" y="4676760"/>
            <a:ext cx="6117480" cy="3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8" name="TextBox 5"/>
          <p:cNvSpPr/>
          <p:nvPr/>
        </p:nvSpPr>
        <p:spPr>
          <a:xfrm>
            <a:off x="6825960" y="4624200"/>
            <a:ext cx="4965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Returns both the verified tags list and orphan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0" y="434880"/>
            <a:ext cx="12191400" cy="598788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5"/>
          <p:cNvSpPr/>
          <p:nvPr/>
        </p:nvSpPr>
        <p:spPr>
          <a:xfrm>
            <a:off x="0" y="2898720"/>
            <a:ext cx="9763560" cy="152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4" name="TextBox 6"/>
          <p:cNvSpPr/>
          <p:nvPr/>
        </p:nvSpPr>
        <p:spPr>
          <a:xfrm>
            <a:off x="3052080" y="2596320"/>
            <a:ext cx="76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These are lists used in functions below to hold different tags and tag descriptions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0" y="434880"/>
            <a:ext cx="12191400" cy="598788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5"/>
          <p:cNvSpPr/>
          <p:nvPr/>
        </p:nvSpPr>
        <p:spPr>
          <a:xfrm>
            <a:off x="0" y="4651920"/>
            <a:ext cx="10026000" cy="183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2774880" y="4370040"/>
            <a:ext cx="737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Function that reads a document and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returns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 a list containing each line of 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0" y="434880"/>
            <a:ext cx="12191400" cy="5987880"/>
          </a:xfrm>
          <a:prstGeom prst="rect">
            <a:avLst/>
          </a:prstGeom>
          <a:ln w="0">
            <a:noFill/>
          </a:ln>
        </p:spPr>
      </p:pic>
      <p:sp>
        <p:nvSpPr>
          <p:cNvPr id="113" name="Rectangle 5"/>
          <p:cNvSpPr/>
          <p:nvPr/>
        </p:nvSpPr>
        <p:spPr>
          <a:xfrm>
            <a:off x="381600" y="5930640"/>
            <a:ext cx="9143280" cy="222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4" name="TextBox 6"/>
          <p:cNvSpPr/>
          <p:nvPr/>
        </p:nvSpPr>
        <p:spPr>
          <a:xfrm>
            <a:off x="4690080" y="5561640"/>
            <a:ext cx="492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List comprehension used to strip empty string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3"/>
          <p:cNvSpPr/>
          <p:nvPr/>
        </p:nvSpPr>
        <p:spPr>
          <a:xfrm>
            <a:off x="371880" y="611640"/>
            <a:ext cx="9143280" cy="222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TextBox 4"/>
          <p:cNvSpPr/>
          <p:nvPr/>
        </p:nvSpPr>
        <p:spPr>
          <a:xfrm>
            <a:off x="8150040" y="280800"/>
            <a:ext cx="366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Iterates through list of all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19" name="Rectangle 3"/>
          <p:cNvSpPr/>
          <p:nvPr/>
        </p:nvSpPr>
        <p:spPr>
          <a:xfrm>
            <a:off x="3931200" y="876960"/>
            <a:ext cx="1426680" cy="23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0" name="TextBox 4"/>
          <p:cNvSpPr/>
          <p:nvPr/>
        </p:nvSpPr>
        <p:spPr>
          <a:xfrm>
            <a:off x="5436360" y="809280"/>
            <a:ext cx="649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Uses tag as key to access corresponding document value from the docFile 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0" y="354960"/>
            <a:ext cx="12191400" cy="614772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3"/>
          <p:cNvSpPr/>
          <p:nvPr/>
        </p:nvSpPr>
        <p:spPr>
          <a:xfrm>
            <a:off x="1748520" y="1683360"/>
            <a:ext cx="1004040" cy="21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3" name="TextBox 4"/>
          <p:cNvSpPr/>
          <p:nvPr/>
        </p:nvSpPr>
        <p:spPr>
          <a:xfrm>
            <a:off x="2752920" y="1605600"/>
            <a:ext cx="747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Iterates through the list returned by GetText( ) function containing line 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</TotalTime>
  <Application>LibreOffice/7.4.3.2$Windows_X86_64 LibreOffice_project/1048a8393ae2eeec98dff31b5c133c5f1d08b890</Application>
  <AppVersion>15.0000</AppVersion>
  <Words>630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2022-11-17T03:27:42Z</dcterms:created>
  <dc:creator>Louis Rey</dc:creator>
  <dc:description/>
  <dc:language>en-US</dc:language>
  <cp:lastModifiedBy/>
  <dcterms:modified xsi:type="dcterms:W3CDTF">2022-12-09T22:05:32Z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35</vt:i4>
  </property>
</Properties>
</file>