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3B7901-45D3-48D7-B15C-7667F0E932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BCA93-87B3-47E8-BB9B-0B7B5E4173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9BF860-A16A-41FE-9908-D3BBA3E156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2BFF0-E916-424B-BC35-352C13BD01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B535AF-A33A-4A66-8662-1FD49820DA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1583A0-2EDF-42B9-9D90-7D3C01A9FC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9067A-C129-4B37-982F-A2D079D71F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027ED2-878A-4226-A6D1-6F75C4D530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090BD8-1BE3-4232-86AB-C05ACF32A3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F51C36-0868-42BB-9FC3-0185C148E3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578DE8-22F4-45C7-8023-2D3DD9D05C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92BB7-C32D-4692-8447-8510C81078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511F85-D4F8-4FAB-A62C-AC3458AECF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"/>
          <p:cNvPicPr/>
          <p:nvPr/>
        </p:nvPicPr>
        <p:blipFill>
          <a:blip r:embed="rId1"/>
          <a:stretch/>
        </p:blipFill>
        <p:spPr>
          <a:xfrm>
            <a:off x="360" y="-72360"/>
            <a:ext cx="12191760" cy="3106080"/>
          </a:xfrm>
          <a:prstGeom prst="rect">
            <a:avLst/>
          </a:prstGeom>
          <a:ln w="0">
            <a:noFill/>
          </a:ln>
        </p:spPr>
      </p:pic>
      <p:sp>
        <p:nvSpPr>
          <p:cNvPr id="42" name="Rectangle: Rounded Corners 5"/>
          <p:cNvSpPr/>
          <p:nvPr/>
        </p:nvSpPr>
        <p:spPr>
          <a:xfrm>
            <a:off x="1639440" y="3981240"/>
            <a:ext cx="1658880" cy="1717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TextBox 6"/>
          <p:cNvSpPr/>
          <p:nvPr/>
        </p:nvSpPr>
        <p:spPr>
          <a:xfrm>
            <a:off x="1950120" y="3636000"/>
            <a:ext cx="127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GetText(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7"/>
          <p:cNvSpPr/>
          <p:nvPr/>
        </p:nvSpPr>
        <p:spPr>
          <a:xfrm>
            <a:off x="1866240" y="4470840"/>
            <a:ext cx="127188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Opens a document and extracts each line of the text as an element in a list.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ctangle: Rounded Corners 8"/>
          <p:cNvSpPr/>
          <p:nvPr/>
        </p:nvSpPr>
        <p:spPr>
          <a:xfrm>
            <a:off x="3898440" y="2977200"/>
            <a:ext cx="1497240" cy="1717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" name="TextBox 9"/>
          <p:cNvSpPr/>
          <p:nvPr/>
        </p:nvSpPr>
        <p:spPr>
          <a:xfrm>
            <a:off x="3800520" y="2607840"/>
            <a:ext cx="211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GetLeadingTags(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10"/>
          <p:cNvSpPr/>
          <p:nvPr/>
        </p:nvSpPr>
        <p:spPr>
          <a:xfrm>
            <a:off x="4039560" y="3191040"/>
            <a:ext cx="12718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Uses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GetText()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to extract all leading tags (using regular expressions) and leading tags with descriptions and trailing tags as an output of two lists.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: Rounded Corners 11"/>
          <p:cNvSpPr/>
          <p:nvPr/>
        </p:nvSpPr>
        <p:spPr>
          <a:xfrm>
            <a:off x="6027120" y="2959560"/>
            <a:ext cx="1467720" cy="1741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TextBox 12"/>
          <p:cNvSpPr/>
          <p:nvPr/>
        </p:nvSpPr>
        <p:spPr>
          <a:xfrm>
            <a:off x="5911920" y="2594520"/>
            <a:ext cx="1881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GetRelLeadTags(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13"/>
          <p:cNvSpPr/>
          <p:nvPr/>
        </p:nvSpPr>
        <p:spPr>
          <a:xfrm>
            <a:off x="6057000" y="3138840"/>
            <a:ext cx="1403280" cy="13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Uses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GetLeadingTags()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and eliminates all tags (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RISK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URS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) that do not have both leading and trailing tags, and outputs for both previous lists as a reduced set.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: Rounded Corners 14"/>
          <p:cNvSpPr/>
          <p:nvPr/>
        </p:nvSpPr>
        <p:spPr>
          <a:xfrm>
            <a:off x="3915720" y="5070240"/>
            <a:ext cx="1479960" cy="1505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2" name="TextBox 15"/>
          <p:cNvSpPr/>
          <p:nvPr/>
        </p:nvSpPr>
        <p:spPr>
          <a:xfrm>
            <a:off x="3800520" y="4711680"/>
            <a:ext cx="1881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GetTrailingTags(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16"/>
          <p:cNvSpPr/>
          <p:nvPr/>
        </p:nvSpPr>
        <p:spPr>
          <a:xfrm>
            <a:off x="4060080" y="5334480"/>
            <a:ext cx="127188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Microsoft YaHei"/>
              </a:rPr>
              <a:t>Uses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Microsoft YaHei"/>
              </a:rPr>
              <a:t>GetText()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Microsoft YaHei"/>
              </a:rPr>
              <a:t>to extract all trailing tags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as a list (using regular expressions).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ctangle: Rounded Corners 17"/>
          <p:cNvSpPr/>
          <p:nvPr/>
        </p:nvSpPr>
        <p:spPr>
          <a:xfrm>
            <a:off x="6027120" y="5070240"/>
            <a:ext cx="1479960" cy="1505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" name="TextBox 18"/>
          <p:cNvSpPr/>
          <p:nvPr/>
        </p:nvSpPr>
        <p:spPr>
          <a:xfrm>
            <a:off x="5586120" y="4711680"/>
            <a:ext cx="249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GetUniqueTrailingTags(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19"/>
          <p:cNvSpPr/>
          <p:nvPr/>
        </p:nvSpPr>
        <p:spPr>
          <a:xfrm>
            <a:off x="6126840" y="5070240"/>
            <a:ext cx="127188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Uses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GetTrailingTags()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to extract unique trailing tags and returns a sorted list in alphabetical order. It also eliminates unneeded tags like PASS/FAIL and N/A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: Rounded Corners 20"/>
          <p:cNvSpPr/>
          <p:nvPr/>
        </p:nvSpPr>
        <p:spPr>
          <a:xfrm>
            <a:off x="8759880" y="5070240"/>
            <a:ext cx="1397160" cy="1504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" name="TextBox 21"/>
          <p:cNvSpPr/>
          <p:nvPr/>
        </p:nvSpPr>
        <p:spPr>
          <a:xfrm>
            <a:off x="7989120" y="4711680"/>
            <a:ext cx="322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GetVerifiedUniqueTrailingTags(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2"/>
          <p:cNvSpPr/>
          <p:nvPr/>
        </p:nvSpPr>
        <p:spPr>
          <a:xfrm>
            <a:off x="8759880" y="5178960"/>
            <a:ext cx="1466280" cy="13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Uses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GetUniqueTrailingTags()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to extract tags that can be used to search through trailing tags along with an orphanTags list as an output.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Connector: Elbow 24"/>
          <p:cNvCxnSpPr>
            <a:stCxn id="42" idx="3"/>
            <a:endCxn id="45" idx="1"/>
          </p:cNvCxnSpPr>
          <p:nvPr/>
        </p:nvCxnSpPr>
        <p:spPr>
          <a:xfrm flipV="1">
            <a:off x="3298320" y="3835800"/>
            <a:ext cx="600480" cy="1004400"/>
          </a:xfrm>
          <a:prstGeom prst="bentConnector3">
            <a:avLst>
              <a:gd name="adj1" fmla="val 50029"/>
            </a:avLst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61" name="Connector: Elbow 27"/>
          <p:cNvCxnSpPr>
            <a:stCxn id="42" idx="3"/>
            <a:endCxn id="51" idx="1"/>
          </p:cNvCxnSpPr>
          <p:nvPr/>
        </p:nvCxnSpPr>
        <p:spPr>
          <a:xfrm>
            <a:off x="3298320" y="4839840"/>
            <a:ext cx="617760" cy="983160"/>
          </a:xfrm>
          <a:prstGeom prst="bentConnector3">
            <a:avLst>
              <a:gd name="adj1" fmla="val 50029"/>
            </a:avLst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62" name="Straight Arrow Connector 31"/>
          <p:cNvCxnSpPr>
            <a:stCxn id="45" idx="3"/>
            <a:endCxn id="48" idx="1"/>
          </p:cNvCxnSpPr>
          <p:nvPr/>
        </p:nvCxnSpPr>
        <p:spPr>
          <a:xfrm flipV="1">
            <a:off x="5395680" y="3830040"/>
            <a:ext cx="631800" cy="612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63" name="Straight Arrow Connector 33"/>
          <p:cNvCxnSpPr>
            <a:stCxn id="51" idx="3"/>
            <a:endCxn id="54" idx="1"/>
          </p:cNvCxnSpPr>
          <p:nvPr/>
        </p:nvCxnSpPr>
        <p:spPr>
          <a:xfrm>
            <a:off x="5395680" y="5822640"/>
            <a:ext cx="631800" cy="36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64" name="Straight Arrow Connector 47"/>
          <p:cNvCxnSpPr>
            <a:stCxn id="54" idx="3"/>
            <a:endCxn id="57" idx="1"/>
          </p:cNvCxnSpPr>
          <p:nvPr/>
        </p:nvCxnSpPr>
        <p:spPr>
          <a:xfrm flipV="1">
            <a:off x="7507080" y="5822280"/>
            <a:ext cx="1253160" cy="72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65" name="Rectangle: Rounded Corners 48"/>
          <p:cNvSpPr/>
          <p:nvPr/>
        </p:nvSpPr>
        <p:spPr>
          <a:xfrm>
            <a:off x="8424360" y="2957760"/>
            <a:ext cx="2162520" cy="173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" name="TextBox 49"/>
          <p:cNvSpPr/>
          <p:nvPr/>
        </p:nvSpPr>
        <p:spPr>
          <a:xfrm>
            <a:off x="8535600" y="2602800"/>
            <a:ext cx="195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GetRelationalList(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50"/>
          <p:cNvSpPr/>
          <p:nvPr/>
        </p:nvSpPr>
        <p:spPr>
          <a:xfrm>
            <a:off x="8424360" y="3091680"/>
            <a:ext cx="216252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Uses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GetVerifiedUniqueTrailingTags()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GetTrailingTags( )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GetLeadingTags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The verifiedTrailingTags list is used to iterate through it to find the indices in leadingTags list. Once the indices are found, it uses the relationalDescriptionsTags to build the output document.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nector: Elbow 54"/>
          <p:cNvCxnSpPr>
            <a:stCxn id="59" idx="3"/>
            <a:endCxn id="67" idx="3"/>
          </p:cNvCxnSpPr>
          <p:nvPr/>
        </p:nvCxnSpPr>
        <p:spPr>
          <a:xfrm flipV="1">
            <a:off x="10226160" y="3821760"/>
            <a:ext cx="361080" cy="2011320"/>
          </a:xfrm>
          <a:prstGeom prst="bentConnector3">
            <a:avLst>
              <a:gd name="adj1" fmla="val 275249"/>
            </a:avLst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69" name=""/>
          <p:cNvSpPr txBox="1"/>
          <p:nvPr/>
        </p:nvSpPr>
        <p:spPr>
          <a:xfrm>
            <a:off x="685800" y="457200"/>
            <a:ext cx="2286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200" spc="-1" strike="noStrike">
                <a:solidFill>
                  <a:srgbClr val="355269"/>
                </a:solidFill>
                <a:latin typeface="Arial"/>
              </a:rPr>
              <a:t>docSearch.py flow diagram</a:t>
            </a:r>
            <a:endParaRPr b="1" lang="en-US" sz="1200" spc="-1" strike="noStrike">
              <a:solidFill>
                <a:srgbClr val="355269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744200" y="3091680"/>
            <a:ext cx="129528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200" spc="-1" strike="noStrike">
                <a:solidFill>
                  <a:srgbClr val="f10d0c"/>
                </a:solidFill>
                <a:latin typeface="Arial"/>
              </a:rPr>
              <a:t>docExtract.py description</a:t>
            </a:r>
            <a:endParaRPr b="1" lang="en-US" sz="1200" spc="-1" strike="noStrike">
              <a:solidFill>
                <a:srgbClr val="f10d0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Application>LibreOffice/7.4.3.2$Windows_X86_64 LibreOffice_project/1048a8393ae2eeec98dff31b5c133c5f1d08b890</Application>
  <AppVersion>15.0000</AppVersion>
  <Words>201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2022-12-01T09:14:00Z</dcterms:created>
  <dc:creator>Louis Rey</dc:creator>
  <dc:description/>
  <dc:language>en-US</dc:language>
  <cp:lastModifiedBy/>
  <dcterms:modified xsi:type="dcterms:W3CDTF">2022-12-04T11:03:35Z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