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Roboto"/>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font" Target="fonts/Raleway-bold.fntdata"/><Relationship Id="rId10" Type="http://schemas.openxmlformats.org/officeDocument/2006/relationships/font" Target="fonts/Raleway-regular.fntdata"/><Relationship Id="rId21" Type="http://schemas.openxmlformats.org/officeDocument/2006/relationships/font" Target="fonts/Lato-boldItalic.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3078e51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43078e51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43078e51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43078e51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3078e51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3078e51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Blood Bank</a:t>
            </a:r>
            <a:endParaRPr/>
          </a:p>
        </p:txBody>
      </p:sp>
      <p:sp>
        <p:nvSpPr>
          <p:cNvPr id="87" name="Google Shape;87;p13"/>
          <p:cNvSpPr txBox="1"/>
          <p:nvPr>
            <p:ph idx="1" type="subTitle"/>
          </p:nvPr>
        </p:nvSpPr>
        <p:spPr>
          <a:xfrm>
            <a:off x="727952" y="2409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BinodHacks</a:t>
            </a:r>
            <a:endParaRPr/>
          </a:p>
        </p:txBody>
      </p:sp>
      <p:sp>
        <p:nvSpPr>
          <p:cNvPr id="88" name="Google Shape;88;p13"/>
          <p:cNvSpPr txBox="1"/>
          <p:nvPr/>
        </p:nvSpPr>
        <p:spPr>
          <a:xfrm>
            <a:off x="729450" y="3207725"/>
            <a:ext cx="76866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Submitted by: Aniket Mitra, Debdut Goswami, Sayan Kundu, Swapnanil Dutta, Shreeparna Sinha</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200">
                <a:solidFill>
                  <a:srgbClr val="000000"/>
                </a:solidFill>
              </a:rPr>
              <a:t>The real life scenario</a:t>
            </a:r>
            <a:endParaRPr>
              <a:solidFill>
                <a:srgbClr val="000000"/>
              </a:solidFill>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737373"/>
                </a:solidFill>
                <a:latin typeface="Raleway"/>
                <a:ea typeface="Raleway"/>
                <a:cs typeface="Raleway"/>
                <a:sym typeface="Raleway"/>
              </a:rPr>
              <a:t>Usually in a real life scenario, if someone’s met with an accident and needs blood urgently, his/her family has to contact the nearby blood bank or the hospitals for the specific blood group but due to lack of communication and unforeseen conditions, either the hospital has a shortage of that blood or no amount of blood available and at this point of time it becomes very difficult for the recipient's family members to arrange blood for the recipient and if none of the family members have same blood group then that situation becomes very critical for the recipient.</a:t>
            </a:r>
            <a:endParaRPr sz="11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200">
                <a:solidFill>
                  <a:srgbClr val="000000"/>
                </a:solidFill>
              </a:rPr>
              <a:t>Our solution to the prob</a:t>
            </a:r>
            <a:r>
              <a:rPr b="0" lang="en" sz="3200">
                <a:solidFill>
                  <a:schemeClr val="lt1"/>
                </a:solidFill>
                <a:latin typeface="Roboto"/>
                <a:ea typeface="Roboto"/>
                <a:cs typeface="Roboto"/>
                <a:sym typeface="Roboto"/>
              </a:rPr>
              <a:t>lem:</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737373"/>
                </a:solidFill>
                <a:latin typeface="Raleway"/>
                <a:ea typeface="Raleway"/>
                <a:cs typeface="Raleway"/>
                <a:sym typeface="Raleway"/>
              </a:rPr>
              <a:t>By making the Online Blood Bank management system we intend to bridge the gap between the recipient and the donor where we get the donors to register themselves with all the personal information and also the date when the donor donated for the last time (to keep a gap of 3 months from the last donation to be able to donate). The recipient may request for blood based on his/her location within a certain radius. From the search results, the recipients may request blood from the donor, where the donor will be notified of the request by a text message and an email. </a:t>
            </a:r>
            <a:endParaRPr sz="11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0" y="0"/>
            <a:ext cx="9144000" cy="51196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