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7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7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Content Placeholder 2" hidden="0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7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Date Placeholder 3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7" name="Footer Placeholder 4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Slide Number Placeholder 5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Content Placeholder 2" hidden="0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" name="Content Placeholder 3" hidden="0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4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5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6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3" hidden="0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Text Placeholder 4" hidden="0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8" name="Content Placeholder 5" hidden="0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" name="Date Placeholder 6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10" name="Footer Placeholder 7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1" name="Slide Number Placeholder 8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Date Placeholder 2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6" name="Footer Placeholder 3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4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5" name="Footer Placeholder 2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3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Content Placeholder 2" hidden="0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" name="Text Placeholder 3" hidden="0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" name="Date Placeholder 4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5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6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Picture Placeholder 2" hidden="0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6" name="Text Placeholder 3" hidden="0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" name="Date Placeholder 4" hidden="0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27.03.201424.06.201413.08.201418.08.2014</a:t>
            </a:r>
            <a:endParaRPr/>
          </a:p>
        </p:txBody>
      </p:sp>
      <p:sp>
        <p:nvSpPr>
          <p:cNvPr id="8" name="Footer Placeholder 5" hidden="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6" hidden="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" name="Date Placeholder 3" hidden="0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7" name="Footer Placeholder 4" hidden="0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8" name="Slide Number Placeholder 5" hidden="0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How They </a:t>
            </a:r>
            <a:br>
              <a:rPr/>
            </a:br>
            <a:r>
              <a:rPr sz="6600"/>
              <a:t>Throw Out</a:t>
            </a:r>
            <a:br>
              <a:rPr/>
            </a:br>
            <a:r>
              <a:rPr sz="6600"/>
              <a:t>a Challenge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Native Americans </a:t>
            </a:r>
            <a:r>
              <a:rPr sz="4700"/>
              <a:t>(XVII century)</a:t>
            </a:r>
            <a:endParaRPr/>
          </a:p>
        </p:txBody>
      </p:sp>
      <p:sp>
        <p:nvSpPr>
          <p:cNvPr id="5" name="Text Placeholder 4" hidden="0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>
              <a:defRPr/>
            </a:pPr>
            <a:r>
              <a:rPr/>
              <a:t>put a tomahawk </a:t>
            </a:r>
            <a:endParaRPr/>
          </a:p>
          <a:p>
            <a:pPr lvl="0">
              <a:defRPr/>
            </a:pPr>
            <a:r>
              <a:rPr/>
              <a:t>on the ground in the rival’s camp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European Knights</a:t>
            </a:r>
            <a:br>
              <a:rPr/>
            </a:br>
            <a:r>
              <a:rPr sz="4800"/>
              <a:t>(XII-XVI centuries)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threw a glove</a:t>
            </a:r>
            <a:endParaRPr/>
          </a:p>
          <a:p>
            <a:pPr lvl="0">
              <a:defRPr/>
            </a:pPr>
            <a:r>
              <a:rPr/>
              <a:t>in the rival’s face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r>
              <a:rPr b="1"/>
              <a:t>African Yoruba tribes</a:t>
            </a:r>
            <a:br>
              <a:rPr/>
            </a:br>
            <a:endParaRPr b="1"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single </a:t>
            </a:r>
            <a:endParaRPr/>
          </a:p>
          <a:p>
            <a:pPr lvl="0">
              <a:defRPr/>
            </a:pPr>
            <a:r>
              <a:rPr/>
              <a:t>Cypraea</a:t>
            </a:r>
            <a:r>
              <a:rPr/>
              <a:t> shell</a:t>
            </a:r>
            <a:endParaRPr/>
          </a:p>
          <a:p>
            <a:pPr lvl="0">
              <a:defRPr/>
            </a:pPr>
            <a:r>
              <a:rPr/>
              <a:t>to the rivals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English gentlemen</a:t>
            </a:r>
            <a:br>
              <a:rPr/>
            </a:br>
            <a:r>
              <a:rPr sz="4800"/>
              <a:t>(XVII century)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sent a polite note</a:t>
            </a:r>
            <a:endParaRPr/>
          </a:p>
          <a:p>
            <a:pPr lvl="0">
              <a:defRPr/>
            </a:pPr>
            <a:r>
              <a:rPr/>
              <a:t>with the challenge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 samurais</a:t>
            </a:r>
            <a:br>
              <a:rPr/>
            </a:br>
            <a:r>
              <a:rPr sz="4800"/>
              <a:t>(XII-XVII centuries)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clattered their guards</a:t>
            </a:r>
            <a:endParaRPr/>
          </a:p>
          <a:p>
            <a:pPr lvl="0">
              <a:defRPr/>
            </a:pPr>
            <a:r>
              <a:rPr/>
              <a:t>against sheath to attract</a:t>
            </a:r>
            <a:endParaRPr/>
          </a:p>
          <a:p>
            <a:pPr lvl="0">
              <a:defRPr/>
            </a:pPr>
            <a:r>
              <a:rPr/>
              <a:t>the rival’s attention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 plankton</a:t>
            </a:r>
            <a:br>
              <a:rPr/>
            </a:br>
            <a:r>
              <a:rPr sz="4800"/>
              <a:t>(XXI century)</a:t>
            </a:r>
            <a:endParaRPr/>
          </a:p>
        </p:txBody>
      </p:sp>
      <p:sp>
        <p:nvSpPr>
          <p:cNvPr id="5" name="Text Placeholder 2" hidden="0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send emails with</a:t>
            </a:r>
            <a:endParaRPr/>
          </a:p>
          <a:p>
            <a:pPr lvl="0">
              <a:defRPr/>
            </a:pPr>
            <a:r>
              <a:rPr sz="3600"/>
              <a:t>the Challenge subject</a:t>
            </a:r>
            <a:endParaRPr/>
          </a:p>
          <a:p>
            <a:pPr lvl="0">
              <a:defRPr/>
            </a:pPr>
            <a:r>
              <a:rPr sz="3600"/>
              <a:t>to their competitors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>ONLYOFFICE </a:t>
            </a:r>
            <a:br>
              <a:rPr/>
            </a:br>
            <a:r>
              <a:rPr sz="6600"/>
              <a:t>stands for Peace</a:t>
            </a:r>
            <a:endParaRPr/>
          </a:p>
        </p:txBody>
      </p:sp>
      <p:sp>
        <p:nvSpPr>
          <p:cNvPr id="5" name="Content Placeholder 4" hidden="0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2" tooltip=""/>
              </a:rPr>
              <a:t>www.onlyoffice.com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ONLYOFFICE/5.2.8.24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