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8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6B820-9788-3A35-17F7-184CE375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011871-2E4F-A9FD-931F-98C1622F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FED8C-9085-9B19-ED2C-F3B667F9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37855B-0D93-C84A-4A03-DBB46AB5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BE01A-B108-B005-4776-74F1979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65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39940-9771-5EB8-C941-8B416540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3A2EF6-862C-19FA-092F-13F51595C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493CC-D92C-FDEB-FBF5-0CC86424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AD6A6-A069-69BB-013A-25B5F84D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4CF91-9313-9740-F350-B3DB3519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6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144194-2C7A-AFCE-E794-9656B29A9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DF0D7A-86F4-877A-BD41-70F2D0C7C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FD8B8-ECD6-5A92-9AB7-F18FCA6D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372FD-F378-961D-404C-F5043069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6D62F-2714-70D6-B12A-1691A1C0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85197-9F4F-4E66-69B3-D0787EAE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14633-8E86-8201-1688-F627CD17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E663A5-24CF-41EB-7565-6E58D701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D227B-6EA7-C1D0-1DE0-89C93701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E82E9-21A9-BDD6-5047-4B297BCB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EA0B7-B65B-438A-8B5D-B8921A3C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F8098-4F32-7C6A-901C-05DF8684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CAF88-5DB4-B4FB-9053-167B608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84E638-9225-2517-E912-563752DA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89388-9CBD-AD80-32F6-16A2A08B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0A74C-BC1D-E2EF-9313-BB86AA53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A3171-5705-328C-5F83-AABF9C3F2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4CC7B8-675B-A781-8DCA-AD4B2C40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E5CB3B-A329-7E25-B4C9-856B6203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7731D8-E84C-015F-1813-9669A979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18F68E-426B-4E44-485C-DCDE04CC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E6FAC-D7EB-D421-AB3E-6D439006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CA129-2035-FDD0-C185-F8C61042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1B6C96-71DE-63AA-D9AB-D9E3A30B4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417895-2FE4-1768-7868-977AF145B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85F3FB-9B3B-4C10-A0DD-A0F671B2B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68D3F9-4E5A-B762-2C3F-790F473F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6088DA-92AA-679A-300E-270877DA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960ACD-CA2F-3C73-EBA1-C30D1957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0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EB2A0-3542-22FD-DE70-FE384D00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CD8122-132B-FBC3-0816-320392B6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C5ACE2-4295-9AF7-872D-F5B4F455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B436B6-CF5C-87F4-47E3-FA7F754E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2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39DFA3-5604-A227-7CED-AB26E148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358B6B-90C0-90CC-A151-B1F6BF8C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B998C8-E493-7C58-1A1B-BC598239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9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3BB21-2429-DD8C-5816-BE79CD55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59057-1EA8-E656-0BC4-0C940211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286996-0F7C-10A0-09EB-80EB88FF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C8CE4B-9E72-D1F9-6FAD-7DDB9A0E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BD60EB-9E7E-044E-DD5E-C7A7047B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EBA80E-5F6D-D7EB-4911-E47FDA7C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00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0EEDB-3572-C30A-077A-1FA8A6A6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BF881A-494A-4CA1-B653-050EF042F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91286A-26BA-4309-E66F-209D3C7B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6C267F-FBE0-BF0A-E4EF-23A33DBD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3AB84B-CBEE-31D9-A150-B982B8C0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26219-1284-13D9-D32A-2219034C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15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0546-5324-856D-976E-D654E831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C9B1FE-4751-54D5-C390-4461AB98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8CC619-B0D8-39D8-8DC6-790996524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B1B3-1B77-49BC-A365-326BDC18644C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A7CB7B-E886-CCC0-70C8-D79D8913E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B239A-CFEC-3E23-D354-754D07BB9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AE97-7B15-4A80-B885-D3A941DD0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49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AA6D58-6B51-6B3D-3513-4EE051AA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0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704546-823E-3F50-DEB0-FB882AA4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8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B59377-65B1-C575-E8DD-15C4C796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5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F0A5F4-C4B7-1A87-B213-5EC1B315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3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716CB7-4F4F-28B7-2737-83538E24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6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C5EB75-D400-2461-725A-080199EB6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60595E-E7C0-6BDC-A497-7870FCF1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1F2128-4886-A8CE-FD10-784FFB90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D0724F-B28E-9394-BA66-162D130BF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21B3D6-EB25-A5FB-61EF-29335C7C4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45A67F-14D0-E42E-CA9F-47C74DF63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2D1F64-58D7-D8D4-10A1-EE376C0AA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1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3D80EE-2DBB-1565-D992-7CBD8E1A1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1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F8F5DB-B54C-CDF3-5F60-C323D6665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1"/>
            <a:ext cx="12192000" cy="68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7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ECD6-2EF3-3F33-4AB5-8F2C7624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59D06-2003-94D1-4714-979E128BF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A545BF-37D8-A034-22F9-421E4BF42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22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flamingoo</dc:creator>
  <cp:lastModifiedBy>flamingoo</cp:lastModifiedBy>
  <cp:revision>4</cp:revision>
  <dcterms:created xsi:type="dcterms:W3CDTF">2023-11-12T17:40:54Z</dcterms:created>
  <dcterms:modified xsi:type="dcterms:W3CDTF">2023-11-12T19:07:35Z</dcterms:modified>
</cp:coreProperties>
</file>