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3154-D72E-4DC1-BDFA-2626CB003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C50B-90CC-4E6A-B7E9-EEF8D9E5B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3031-107A-4E6C-B27E-3F6699CA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7DB1-096C-4029-A7DA-8FA8A76A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FE88-2B83-4A99-9930-49D0D271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EFDB-2DDC-432E-81BE-AB07DEED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6AD30-7056-40DD-95C6-8952B4458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E8AD-528E-49AD-8AFA-933AA3C7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392D-4646-4594-80F3-EEA88713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39011-E70C-428C-9A2F-9402E098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40ED0-6B7E-4B78-9FA9-4FD02C44B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B727F-66F0-43A2-80E9-6FC334917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853B-8AE8-4070-98EF-56DF5BF7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61D7-73B9-4964-8444-5B15E778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CAA3-0233-4B1B-BDE7-1607512A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074F-5295-4377-8DCB-962E90F7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25D9-55F4-48BF-B001-585AA0ED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357F-8999-4564-8CEB-AF5C7FBC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A3DEB-B566-48B2-88F8-96AD91ED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1C04-27F1-4470-9D6B-F8E930E5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3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F965-3096-4E9F-A8B6-6F28681F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D7BF0-F0C9-4B85-88E7-EFB03F1D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A58E-1F2F-4B23-912A-605E8A36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D389-81EB-42EE-8347-4951D8E1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73B7-7383-461E-8C91-CEE16321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A9CD-F854-4DD1-91B0-5AD024A7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34CC-9353-4EA3-96D7-81A492308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8E8AE-CA55-4B3A-A5FF-C54BBA63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13E47-6041-41DB-887E-196D40DE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85F0-451D-4899-89B3-B3DB257D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D717-27E9-4E77-94F9-C17723C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5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1443-8974-443D-BCE0-92CC321E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AB6F2-CA9C-46BC-89E7-44A4C5E4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710F5-AD4B-4C9E-BBF0-F43B591A8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23CFA-F697-42C4-BD91-BFD4895E2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BD4AD-35C4-4A6A-A9BF-5826D1305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E34F7-6D4A-41DA-A339-A3D4E046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E33FE-700D-4C3D-9567-8CA0E999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C02BE-8F12-48DD-814C-B94CFD73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AAC2-0D5E-4CF2-9B54-C38040D1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8686D-9D59-4F79-A2CA-F9B4F025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BED5-9815-4761-A25D-C5A346DC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9F5B-E4DC-4C98-BC78-00F6736E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2B302-8958-4943-BB2A-19371C42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90DEF-397C-4D6A-B468-84067B0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5E7F9-5AEC-4CAC-B6C3-9F15DD5D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5738-9049-4609-80B0-47DB974A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E698-A774-46E9-BCF4-4F1882D2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590D-5BA0-4A18-88AD-75E268F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B3C0E-28B2-413A-A26A-01F0BB7B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890E3-DCCC-45CF-9302-A93400C2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6CFC-6BC9-43F0-B9A7-DFC33D42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6FE9-947D-4F37-8EBA-7FE83C2C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0E3B4-BBA9-48D3-BF92-C05A4FE4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11169-E58C-4BA4-8750-84AA8F57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9309-D444-43D4-8CA4-DC2F8C2E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3F2C8-DB7B-4569-9B0C-8D1ED755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86431-BD76-4869-97BC-42DF6D4D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AF444-44C8-4B4D-B052-767EBE3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FB94-C6C3-4E05-AE22-D28E0C12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0FCC-B4DF-4B72-B83F-C3F7E596B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8C58-9F4A-4075-B606-A0408E249DB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C4C7-D8E7-4A61-9FF9-D94E098AC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62F8-23CE-4D27-A352-5249597F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950E-EDC4-441B-B3C0-FE0226B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73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Wu</dc:creator>
  <cp:lastModifiedBy>Vince Wu</cp:lastModifiedBy>
  <cp:revision>1</cp:revision>
  <dcterms:created xsi:type="dcterms:W3CDTF">2017-11-01T03:14:38Z</dcterms:created>
  <dcterms:modified xsi:type="dcterms:W3CDTF">2017-11-01T03:16:32Z</dcterms:modified>
</cp:coreProperties>
</file>