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0" r:id="rId7"/>
    <p:sldId id="265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BA33BE5-61A3-4DAF-B637-E44C96A03B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E15033-D26E-40F2-8455-7DCEDC8F6B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FBA37-1435-4991-BACB-ACB90C5352BA}" type="slidenum">
              <a:rPr lang="es-ES"/>
              <a:pPr/>
              <a:t>1</a:t>
            </a:fld>
            <a:endParaRPr lang="es-E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843D1-BB47-4131-A0DC-2E24494A85A7}" type="slidenum">
              <a:rPr lang="es-ES"/>
              <a:pPr/>
              <a:t>6</a:t>
            </a:fld>
            <a:endParaRPr lang="es-E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pPr>
              <a:defRPr/>
            </a:pPr>
            <a:fld id="{3FE1BC7F-35A1-48D9-9517-9C16DA2A030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69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87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76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7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59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95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24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4F8F0-0E2A-4A6F-9B57-B98203CDF36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82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C9CA43E3-09FE-456B-8720-F0C4D60349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0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789AA-165C-4C46-A354-2B0126521F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7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pPr>
              <a:defRPr/>
            </a:pPr>
            <a:fld id="{D4B4CB99-EC6E-4B20-9354-2BEE012303A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53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695E8-1003-4653-BC26-6D7882F7E9B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02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1AAB8-1480-43E8-B8AE-FE17993A0B2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9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6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8DB03-AF32-491C-8B56-DF98A0FDBDA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24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E7A6A-749C-49F6-B82D-34C8501CE17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8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68664-F901-486C-9F7A-1C4185782F2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6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447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file:///C:\Users\Usuario\Documents\VSCode%20Projects\microsoftoffice\microsoftoffice\trabajos%20practicos\office-integracion\tp1\Ventas.xlsx!Precios!F1C1:F59C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cuments\VSCode%20Projects\microsoftoffice\microsoftoffice\trabajos%20practicos\office-integracion\tp1\Ventas.xlsx!Totales!%5bVentas.xlsx%5dTotales%20Gr&#225;fico%2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System32\calc.exe" TargetMode="External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www.mercadolibre.com.ar/" TargetMode="External"/><Relationship Id="rId4" Type="http://schemas.openxmlformats.org/officeDocument/2006/relationships/image" Target="../media/image12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Siglo </a:t>
            </a:r>
            <a:r>
              <a:rPr lang="es-ES" dirty="0">
                <a:solidFill>
                  <a:srgbClr val="FF5050"/>
                </a:solidFill>
              </a:rPr>
              <a:t>XXI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b="1" dirty="0">
                <a:solidFill>
                  <a:srgbClr val="FFC000"/>
                </a:solidFill>
              </a:rPr>
              <a:t>Líder </a:t>
            </a:r>
            <a:r>
              <a:rPr lang="es-ES" b="1">
                <a:solidFill>
                  <a:srgbClr val="FFC000"/>
                </a:solidFill>
              </a:rPr>
              <a:t>en productos </a:t>
            </a:r>
            <a:r>
              <a:rPr lang="es-ES" b="1" dirty="0">
                <a:solidFill>
                  <a:srgbClr val="FFC000"/>
                </a:solidFill>
              </a:rPr>
              <a:t>electrónicos</a:t>
            </a:r>
          </a:p>
        </p:txBody>
      </p:sp>
      <p:pic>
        <p:nvPicPr>
          <p:cNvPr id="9220" name="Picture 671" descr="http://www.cbafederal.com.ar/gallery/productos/132/big/1250105590_mp4titan2gbus0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2015" y="2020033"/>
            <a:ext cx="1104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1" descr="http://www.ahpinsumos.com.ar/BasePic/mp5%20titan09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0590" y="3861048"/>
            <a:ext cx="10477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2" descr="http://images02.olx.com.ar/ui/2/63/76/32775776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33989" y="597515"/>
            <a:ext cx="933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C40F599-3A5F-FE76-9423-AA4664D0C5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93266"/>
              </p:ext>
            </p:extLst>
          </p:nvPr>
        </p:nvGraphicFramePr>
        <p:xfrm>
          <a:off x="2411760" y="404664"/>
          <a:ext cx="4608512" cy="635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87183" imgH="9063276" progId="Word.Document.12">
                  <p:embed/>
                </p:oleObj>
              </mc:Choice>
              <mc:Fallback>
                <p:oleObj name="Document" r:id="rId2" imgW="5587183" imgH="90632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760" y="404664"/>
                        <a:ext cx="4608512" cy="635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47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822B5AB6-CAF3-53A6-8FDC-FE70FCFB5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494394"/>
              </p:ext>
            </p:extLst>
          </p:nvPr>
        </p:nvGraphicFramePr>
        <p:xfrm>
          <a:off x="1738313" y="257175"/>
          <a:ext cx="5956300" cy="643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001249" imgH="11277736" progId="Excel.Sheet.12">
                  <p:link updateAutomatic="1"/>
                </p:oleObj>
              </mc:Choice>
              <mc:Fallback>
                <p:oleObj name="Worksheet" r:id="rId2" imgW="9001249" imgH="1127773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8313" y="257175"/>
                        <a:ext cx="5956300" cy="6437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79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6A87BB-D86B-3077-D8D7-F28773F7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2245"/>
            <a:ext cx="5760641" cy="644711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8651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70EDC1-B08B-90C7-FF25-20128B6F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4" y="1700808"/>
            <a:ext cx="4359494" cy="3559944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6A1F26E-F7DC-612B-106F-3069B271B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05959"/>
              </p:ext>
            </p:extLst>
          </p:nvPr>
        </p:nvGraphicFramePr>
        <p:xfrm>
          <a:off x="4625975" y="1441450"/>
          <a:ext cx="441483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810538" imgH="7029450" progId="Excel.Sheet.12">
                  <p:link updateAutomatic="1"/>
                </p:oleObj>
              </mc:Choice>
              <mc:Fallback>
                <p:oleObj name="Worksheet" r:id="rId3" imgW="7810538" imgH="70294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5975" y="1441450"/>
                        <a:ext cx="4414838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10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286000" y="3786188"/>
            <a:ext cx="417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pperplate Gothic Bold" pitchFamily="34" charset="0"/>
              </a:rPr>
              <a:t>COMPARAR PRECIOS EN</a:t>
            </a:r>
            <a:endParaRPr lang="es-ES" b="1" dirty="0">
              <a:solidFill>
                <a:schemeClr val="accent6">
                  <a:lumMod val="20000"/>
                  <a:lumOff val="80000"/>
                </a:schemeClr>
              </a:solidFill>
              <a:latin typeface="Copperplate Gothic Bold" pitchFamily="34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785813" y="4572000"/>
            <a:ext cx="771525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7" name="Picture 11" descr="C:\Documents and Settings\Administrador\Configuración local\Archivos temporales de Internet\Content.IE5\I3JR1UR2\MP90042438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38" y="642938"/>
            <a:ext cx="2941637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2" descr="C:\Documents and Settings\Administrador\Configuración local\Archivos temporales de Internet\Content.IE5\VOZ2CZZZ\MP900444381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3" y="642938"/>
            <a:ext cx="2320925" cy="30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2016-07-28_203056.jp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3" y="4995857"/>
            <a:ext cx="3708415" cy="9827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572" y="4995857"/>
            <a:ext cx="3708416" cy="1043592"/>
          </a:xfrm>
          <a:prstGeom prst="rect">
            <a:avLst/>
          </a:prstGeom>
        </p:spPr>
      </p:pic>
      <p:pic>
        <p:nvPicPr>
          <p:cNvPr id="10245" name="Picture 9" descr="C:\Documents and Settings\Administrador\Configuración local\Archivos temporales de Internet\Content.IE5\3XGVBSBD\MP900399541[1].jpg">
            <a:hlinkClick r:id="rId8" action="ppaction://program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625" y="642938"/>
            <a:ext cx="21844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7BFA9C-204D-D9E6-86C2-CBC0629D6C0C}"/>
              </a:ext>
            </a:extLst>
          </p:cNvPr>
          <p:cNvSpPr txBox="1"/>
          <p:nvPr/>
        </p:nvSpPr>
        <p:spPr>
          <a:xfrm>
            <a:off x="179513" y="1196752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En la diapositiva 3 podemos ver actualizados los datos cuando se modifican en el Excel ya que la tabla la Vinculamos y está asociada a los cambios futuros. En la diapositiva 4 Incrustamos la imagen directamente al PowerPoint con la informacion que teníamos en ese momento y no reflejara ningún cambio futuro.</a:t>
            </a:r>
            <a:endParaRPr lang="en-U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9390F8-10DE-9CDB-E1FF-20822253E747}"/>
              </a:ext>
            </a:extLst>
          </p:cNvPr>
          <p:cNvSpPr txBox="1"/>
          <p:nvPr/>
        </p:nvSpPr>
        <p:spPr>
          <a:xfrm>
            <a:off x="215516" y="2474893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En la diapositiva 5 no se actualiza el grafico circular porque fue incrustada la imagen, pero en el archivo Excel si se actualiza el grafico circular (hoja - totales) ya que se renderiza con los valores de la hoja originaria (hoja - precios) donde modificamos los valores la lista de precios. En cambio, el grafico de columnas se actualizo tanto en el Excel por el mismo motivo que el grafico circular y ademas se modificó en la diapositiva del PowerPoint ya que este fue vinculado y reacciona a todos las alteraciones que se realicen en la tabla de Excel.</a:t>
            </a:r>
            <a:endParaRPr lang="en-US"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535890-86B2-6C0F-9B5B-54CC90D31E84}"/>
              </a:ext>
            </a:extLst>
          </p:cNvPr>
          <p:cNvSpPr txBox="1"/>
          <p:nvPr/>
        </p:nvSpPr>
        <p:spPr>
          <a:xfrm>
            <a:off x="215516" y="4186461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Si por error borramos el grafico de columnas en el Excel, también se borrará en el PowerPoint ya que están vinculados y reaccionara a los cambios que el Excel sufra.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280580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340</TotalTime>
  <Words>204</Words>
  <Application>Microsoft Office PowerPoint</Application>
  <PresentationFormat>Presentación en pantalla (4:3)</PresentationFormat>
  <Paragraphs>8</Paragraphs>
  <Slides>7</Slides>
  <Notes>2</Notes>
  <HiddenSlides>0</HiddenSlides>
  <MMClips>0</MMClips>
  <ScaleCrop>false</ScaleCrop>
  <HeadingPairs>
    <vt:vector size="10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Century Gothic</vt:lpstr>
      <vt:lpstr>Copperplate Gothic Bold</vt:lpstr>
      <vt:lpstr>Verdana</vt:lpstr>
      <vt:lpstr>Wingdings 2</vt:lpstr>
      <vt:lpstr>Estela de condensación</vt:lpstr>
      <vt:lpstr>C:\Users\Usuario\Documents\VSCode Projects\microsoftoffice\microsoftoffice\trabajos practicos\office-integracion\tp1\Ventas.xlsx!Precios!F1C1:F59C5</vt:lpstr>
      <vt:lpstr>C:\Users\Usuario\Documents\VSCode Projects\microsoftoffice\microsoftoffice\trabajos practicos\office-integracion\tp1\Ventas.xlsx!Totales![Ventas.xlsx]Totales Gráfico 2</vt:lpstr>
      <vt:lpstr>Document</vt:lpstr>
      <vt:lpstr>Siglo XXI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cfg-sistemas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Siglo XXI</dc:title>
  <dc:creator>Claudio</dc:creator>
  <cp:lastModifiedBy>CHANIVET DAN ELOY</cp:lastModifiedBy>
  <cp:revision>38</cp:revision>
  <dcterms:created xsi:type="dcterms:W3CDTF">2010-08-16T02:59:41Z</dcterms:created>
  <dcterms:modified xsi:type="dcterms:W3CDTF">2024-02-23T05:18:53Z</dcterms:modified>
</cp:coreProperties>
</file>