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21" autoAdjust="0"/>
  </p:normalViewPr>
  <p:slideViewPr>
    <p:cSldViewPr>
      <p:cViewPr varScale="1">
        <p:scale>
          <a:sx n="95" d="100"/>
          <a:sy n="95" d="100"/>
        </p:scale>
        <p:origin x="96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%</a:t>
            </a:r>
            <a:r>
              <a:rPr lang="en-US" b="1" baseline="0"/>
              <a:t> Oscares ganados</a:t>
            </a:r>
            <a:endParaRPr lang="en-US" b="1"/>
          </a:p>
        </c:rich>
      </c:tx>
      <c:layout>
        <c:manualLayout>
          <c:xMode val="edge"/>
          <c:yMode val="edge"/>
          <c:x val="0.25134711286089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411944089510338E-2"/>
          <c:y val="0.20217243711876356"/>
          <c:w val="0.82776440881240421"/>
          <c:h val="0.69842221962382756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E3-40E7-8938-DDC531BAE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E3-40E7-8938-DDC531BAE1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5E3-40E7-8938-DDC531BAE1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5E3-40E7-8938-DDC531BAE12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5E3-40E7-8938-DDC531BAE12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5E3-40E7-8938-DDC531BAE12B}"/>
              </c:ext>
            </c:extLst>
          </c:dPt>
          <c:dLbls>
            <c:dLbl>
              <c:idx val="0"/>
              <c:layout>
                <c:manualLayout>
                  <c:x val="3.881049119564231E-2"/>
                  <c:y val="4.8555959658648631E-2"/>
                </c:manualLayout>
              </c:layout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2854104173610337"/>
                      <c:h val="0.254587887814048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5E3-40E7-8938-DDC531BAE12B}"/>
                </c:ext>
              </c:extLst>
            </c:dLbl>
            <c:dLbl>
              <c:idx val="1"/>
              <c:layout>
                <c:manualLayout>
                  <c:x val="0.10031346311661885"/>
                  <c:y val="-4.7267348652213735E-2"/>
                </c:manualLayout>
              </c:layout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05E3-40E7-8938-DDC531BAE12B}"/>
                </c:ext>
              </c:extLst>
            </c:dLbl>
            <c:dLbl>
              <c:idx val="2"/>
              <c:layout>
                <c:manualLayout>
                  <c:x val="4.7222222222222221E-2"/>
                  <c:y val="-1.8518518518518517E-2"/>
                </c:manualLayout>
              </c:layout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05E3-40E7-8938-DDC531BAE12B}"/>
                </c:ext>
              </c:extLst>
            </c:dLbl>
            <c:dLbl>
              <c:idx val="3"/>
              <c:layout>
                <c:manualLayout>
                  <c:x val="1.5900472545263354E-2"/>
                  <c:y val="3.1198064187679377E-2"/>
                </c:manualLayout>
              </c:layout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6340855555175965"/>
                      <c:h val="0.2661683357326271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5E3-40E7-8938-DDC531BAE12B}"/>
                </c:ext>
              </c:extLst>
            </c:dLbl>
            <c:dLbl>
              <c:idx val="4"/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05E3-40E7-8938-DDC531BAE12B}"/>
                </c:ext>
              </c:extLst>
            </c:dLbl>
            <c:dLbl>
              <c:idx val="5"/>
              <c:layout>
                <c:manualLayout>
                  <c:x val="-1.9323668230706002E-2"/>
                  <c:y val="-4.726734865221377E-2"/>
                </c:manualLayout>
              </c:layout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B-05E3-40E7-8938-DDC531BAE12B}"/>
                </c:ext>
              </c:extLst>
            </c:dLbl>
            <c:spPr>
              <a:noFill/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Espectáculos!$A$4:$A$9</c:f>
              <c:strCache>
                <c:ptCount val="6"/>
                <c:pt idx="0">
                  <c:v>La Costa Pelícano</c:v>
                </c:pt>
                <c:pt idx="1">
                  <c:v>El Ombligo del Diablo</c:v>
                </c:pt>
                <c:pt idx="2">
                  <c:v>Musica de Cañerías</c:v>
                </c:pt>
                <c:pt idx="3">
                  <c:v>La Factura Asesina</c:v>
                </c:pt>
                <c:pt idx="4">
                  <c:v>Políticos Honestos</c:v>
                </c:pt>
                <c:pt idx="5">
                  <c:v>Locademia de Peluqueros</c:v>
                </c:pt>
              </c:strCache>
            </c:strRef>
          </c:cat>
          <c:val>
            <c:numRef>
              <c:f>Espectáculos!$E$4:$E$9</c:f>
              <c:numCache>
                <c:formatCode>0%</c:formatCode>
                <c:ptCount val="6"/>
                <c:pt idx="0">
                  <c:v>5.8823529411764705E-2</c:v>
                </c:pt>
                <c:pt idx="1">
                  <c:v>5.8823529411764705E-2</c:v>
                </c:pt>
                <c:pt idx="2">
                  <c:v>0.11764705882352941</c:v>
                </c:pt>
                <c:pt idx="3">
                  <c:v>0.11764705882352941</c:v>
                </c:pt>
                <c:pt idx="4">
                  <c:v>0.29411764705882354</c:v>
                </c:pt>
                <c:pt idx="5">
                  <c:v>0.35294117647058826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5E3-40E7-8938-DDC531BAE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Nominaciones</a:t>
            </a:r>
            <a:r>
              <a:rPr lang="en-US" b="1" baseline="0"/>
              <a:t> al Oscar de cada pelicula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715654363050992"/>
          <c:y val="0.25082028606723228"/>
          <c:w val="0.86472577511812643"/>
          <c:h val="0.45445884811635551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Espectáculos!$A$4:$A$9</c:f>
              <c:strCache>
                <c:ptCount val="6"/>
                <c:pt idx="0">
                  <c:v>La Costa Pelícano</c:v>
                </c:pt>
                <c:pt idx="1">
                  <c:v>El Ombligo del Diablo</c:v>
                </c:pt>
                <c:pt idx="2">
                  <c:v>Musica de Cañerías</c:v>
                </c:pt>
                <c:pt idx="3">
                  <c:v>La Factura Asesina</c:v>
                </c:pt>
                <c:pt idx="4">
                  <c:v>Políticos Honestos</c:v>
                </c:pt>
                <c:pt idx="5">
                  <c:v>Locademia de Peluqueros</c:v>
                </c:pt>
              </c:strCache>
            </c:strRef>
          </c:cat>
          <c:val>
            <c:numRef>
              <c:f>Espectáculos!$B$4:$B$9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DB-4346-B7A6-19EFB14AD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28983504"/>
        <c:axId val="1036673712"/>
        <c:axId val="0"/>
      </c:bar3DChart>
      <c:catAx>
        <c:axId val="10289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73712"/>
        <c:crosses val="autoZero"/>
        <c:auto val="1"/>
        <c:lblAlgn val="ctr"/>
        <c:lblOffset val="100"/>
        <c:noMultiLvlLbl val="0"/>
      </c:catAx>
      <c:valAx>
        <c:axId val="103667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98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</p:spPr>
        <p:txBody>
          <a:bodyPr anchor="ctr" anchorCtr="1"/>
          <a:lstStyle/>
          <a:p>
            <a:pPr algn="ctr"/>
            <a:endParaRPr lang="es-AR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s-AR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84607-662B-4A6D-B819-BDC974669D3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5DD0B-924C-4FC7-B736-8382867F205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D15B6-52C4-411E-8F57-C43D8AE8483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18346-767A-4522-8D06-78237C32B101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B6BE4-2525-4D7E-A812-5A7160B3E08C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BEDF0-82E9-46AE-88CA-A8F4D6123464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BECF4-0638-400C-BF1D-187CD0264C22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1EFF5-617C-4609-9E4B-F259A5E6805B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6A758-D685-41C4-A9DE-91AB8AD71F2F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CC649-CB01-4629-80EB-E629ABF1F42B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024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4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024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4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4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5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7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27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272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3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4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5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276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277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027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AR"/>
              <a:t>Haga clic para cambiar el estilo de título	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1028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1028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32929D0-E98F-46BF-980E-654186854D06}" type="slidenum">
              <a:rPr lang="es-AR"/>
              <a:pPr/>
              <a:t>‹Nº›</a:t>
            </a:fld>
            <a:endParaRPr lang="es-AR"/>
          </a:p>
        </p:txBody>
      </p:sp>
      <p:sp>
        <p:nvSpPr>
          <p:cNvPr id="1028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cuments\VSCode%20Projects\microsoftoffice\microsoftoffice\trabajos%20practicos\office-integracion\tp2\ULTIMO%20MOMENTO.xlsx!Econ&#243;micas!F1C1:F31C2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cuments\VSCode%20Projects\microsoftoffice\microsoftoffice\trabajos%20practicos\office-integracion\tp2\ULTIMO%20MOMENTO.xlsx!Deportes!F1C2:F23C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file:///C:\Users\Usuario\Documents\VSCode%20Projects\microsoftoffice\microsoftoffice\trabajos%20practicos\office-integracion\tp2\ULTIMO%20MOMENTO.xlsx!Deportes!F1C6:F13C9" TargetMode="Externa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cuments\VSCode%20Projects\microsoftoffice\microsoftoffice\trabajos%20practicos\office-integracion\tp2\ULTIMO%20MOMENTO.xlsx!Meteorol&#243;gicas!F5C3:F11C1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file:///C:\Users\Usuario\Documents\VSCode%20Projects\microsoftoffice\microsoftoffice\trabajos%20practicos\office-integracion\tp2\Complemento%20MEGA.xlsx!INSUMOS!F8C8:F23C1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file:///C:\Users\Usuario\Documents\VSCode%20Projects\microsoftoffice\microsoftoffice\trabajos%20practicos\office-integracion\tp2\Complemento%20MEGA.xlsx!PROGRAMACION!F5C5:F19C1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00113" y="692150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Menú de datos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71550" y="2490788"/>
            <a:ext cx="331241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latin typeface="Tahoma" charset="0"/>
                <a:hlinkClick r:id="rId2" action="ppaction://hlinksldjump"/>
              </a:rPr>
              <a:t>Economía</a:t>
            </a:r>
            <a:endParaRPr lang="es-ES" sz="2800" dirty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latin typeface="Tahoma" charset="0"/>
                <a:hlinkClick r:id="rId3" action="ppaction://hlinksldjump"/>
              </a:rPr>
              <a:t>Espectáculos</a:t>
            </a:r>
            <a:endParaRPr lang="es-ES" sz="2800" dirty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latin typeface="Tahoma" charset="0"/>
                <a:hlinkClick r:id="rId4" action="ppaction://hlinksldjump"/>
              </a:rPr>
              <a:t>Deportes</a:t>
            </a:r>
            <a:endParaRPr lang="es-ES" sz="2800" dirty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latin typeface="Tahoma" charset="0"/>
                <a:hlinkClick r:id="rId5" action="ppaction://hlinksldjump"/>
              </a:rPr>
              <a:t>Policiales</a:t>
            </a:r>
            <a:endParaRPr lang="es-ES" sz="2800" dirty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 err="1">
                <a:latin typeface="Tahoma" charset="0"/>
                <a:hlinkClick r:id="rId6" action="ppaction://hlinksldjump"/>
              </a:rPr>
              <a:t>Meterológicas</a:t>
            </a:r>
            <a:endParaRPr lang="es-ES" sz="2800" dirty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sz="2800" dirty="0">
              <a:latin typeface="Tahoma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2438" y="2482438"/>
            <a:ext cx="331241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solidFill>
                  <a:srgbClr val="FFFF00"/>
                </a:solidFill>
                <a:latin typeface="Tahoma" charset="0"/>
                <a:hlinkClick r:id="rId7" action="ppaction://hlinksldjump"/>
              </a:rPr>
              <a:t>Insumos</a:t>
            </a:r>
            <a:endParaRPr lang="es-ES" sz="2800" dirty="0">
              <a:solidFill>
                <a:srgbClr val="FFFF00"/>
              </a:solidFill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solidFill>
                  <a:srgbClr val="FFFF00"/>
                </a:solidFill>
                <a:latin typeface="Tahoma" charset="0"/>
                <a:hlinkClick r:id="rId7" action="ppaction://hlinksldjump"/>
              </a:rPr>
              <a:t>Programación</a:t>
            </a:r>
            <a:endParaRPr lang="es-ES" sz="2800" dirty="0">
              <a:solidFill>
                <a:srgbClr val="FFFF00"/>
              </a:solidFill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800" dirty="0">
                <a:solidFill>
                  <a:srgbClr val="FFFF00"/>
                </a:solidFill>
                <a:latin typeface="Tahoma" charset="0"/>
              </a:rPr>
              <a:t>Gráficos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88412" y="2606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Economía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2E3750A-54E0-A53E-F028-1476D6190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381055"/>
              </p:ext>
            </p:extLst>
          </p:nvPr>
        </p:nvGraphicFramePr>
        <p:xfrm>
          <a:off x="131763" y="1772816"/>
          <a:ext cx="9012237" cy="483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687896" imgH="5229225" progId="Excel.Sheet.12">
                  <p:link updateAutomatic="1"/>
                </p:oleObj>
              </mc:Choice>
              <mc:Fallback>
                <p:oleObj name="Worksheet" r:id="rId3" imgW="17687896" imgH="522922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63" y="1772816"/>
                        <a:ext cx="9012237" cy="483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7999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00113" y="131217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Espectáculos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0267E-D02F-E5D2-930D-B81B48E7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411330"/>
            <a:ext cx="9001000" cy="1847105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03FED20-30DD-E603-8447-F99761739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286552"/>
              </p:ext>
            </p:extLst>
          </p:nvPr>
        </p:nvGraphicFramePr>
        <p:xfrm>
          <a:off x="179513" y="3739343"/>
          <a:ext cx="3600399" cy="2713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D3B978B5-BF81-7056-8EEA-45856F2FD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990080"/>
              </p:ext>
            </p:extLst>
          </p:nvPr>
        </p:nvGraphicFramePr>
        <p:xfrm>
          <a:off x="4175596" y="2046262"/>
          <a:ext cx="4968404" cy="4811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88412" y="2606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Deportes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49831C1-25F9-18DF-5BF3-DE414C110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2638"/>
              </p:ext>
            </p:extLst>
          </p:nvPr>
        </p:nvGraphicFramePr>
        <p:xfrm>
          <a:off x="467544" y="2386160"/>
          <a:ext cx="3456384" cy="4372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81220" imgH="3771900" progId="Excel.Sheet.12">
                  <p:link updateAutomatic="1"/>
                </p:oleObj>
              </mc:Choice>
              <mc:Fallback>
                <p:oleObj name="Worksheet" r:id="rId3" imgW="2981220" imgH="377190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386160"/>
                        <a:ext cx="3456384" cy="437293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BDB71B8-377F-65D3-0861-48B4B2BC3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060743"/>
              </p:ext>
            </p:extLst>
          </p:nvPr>
        </p:nvGraphicFramePr>
        <p:xfrm>
          <a:off x="4632530" y="3916054"/>
          <a:ext cx="4340037" cy="284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86020" imgH="2152616" progId="Excel.Sheet.12">
                  <p:link updateAutomatic="1"/>
                </p:oleObj>
              </mc:Choice>
              <mc:Fallback>
                <p:oleObj name="Worksheet" r:id="rId5" imgW="3286020" imgH="215261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2530" y="3916054"/>
                        <a:ext cx="4340037" cy="284303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412" y="2606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Policiales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2DA4B0-5751-E41C-4F0C-066557DB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" y="1686223"/>
            <a:ext cx="4401444" cy="28803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B65D89C-4F66-8D9B-DC09-09C7218D1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421" y="3956378"/>
            <a:ext cx="4339076" cy="2849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412" y="2606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Deportes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44"/>
          <a:stretch/>
        </p:blipFill>
        <p:spPr>
          <a:xfrm>
            <a:off x="-36512" y="0"/>
            <a:ext cx="9180512" cy="68580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40812" y="413048"/>
            <a:ext cx="74882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500" dirty="0">
                <a:latin typeface="SwitzerlandInserat" pitchFamily="34" charset="0"/>
              </a:rPr>
              <a:t>MEGA-MEDIOS</a:t>
            </a:r>
          </a:p>
          <a:p>
            <a:pPr algn="ctr">
              <a:spcBef>
                <a:spcPct val="50000"/>
              </a:spcBef>
            </a:pPr>
            <a:r>
              <a:rPr lang="es-ES" sz="3500" dirty="0">
                <a:latin typeface="Times New Roman" pitchFamily="18" charset="0"/>
              </a:rPr>
              <a:t>Meteorológicas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C6CEAD4C-030D-04FB-6E45-F757671E5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49190"/>
              </p:ext>
            </p:extLst>
          </p:nvPr>
        </p:nvGraphicFramePr>
        <p:xfrm>
          <a:off x="-3457575" y="3005138"/>
          <a:ext cx="187817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8754849" imgH="1190659" progId="Excel.Sheet.12">
                  <p:link updateAutomatic="1"/>
                </p:oleObj>
              </mc:Choice>
              <mc:Fallback>
                <p:oleObj name="Worksheet" r:id="rId3" imgW="18754849" imgH="119065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457575" y="3005138"/>
                        <a:ext cx="18781713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dirty="0"/>
              <a:t>Resumen de Insumos y Programación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669318C-B43A-5C54-F226-92CF4BA8B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092320"/>
              </p:ext>
            </p:extLst>
          </p:nvPr>
        </p:nvGraphicFramePr>
        <p:xfrm>
          <a:off x="323528" y="2276872"/>
          <a:ext cx="38481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848138" imgH="3257550" progId="Excel.Sheet.12">
                  <p:link updateAutomatic="1"/>
                </p:oleObj>
              </mc:Choice>
              <mc:Fallback>
                <p:oleObj name="Worksheet" r:id="rId2" imgW="3848138" imgH="32575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2276872"/>
                        <a:ext cx="384810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B57F281-06A9-50A0-4F5B-99C8AF770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473904"/>
              </p:ext>
            </p:extLst>
          </p:nvPr>
        </p:nvGraphicFramePr>
        <p:xfrm>
          <a:off x="4644008" y="2241787"/>
          <a:ext cx="437226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848138" imgH="2866889" progId="Excel.Sheet.12">
                  <p:link updateAutomatic="1"/>
                </p:oleObj>
              </mc:Choice>
              <mc:Fallback>
                <p:oleObj name="Worksheet" r:id="rId4" imgW="3848138" imgH="286688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2241787"/>
                        <a:ext cx="437226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B284724-F0DC-8600-0570-7704BC268BC6}"/>
              </a:ext>
            </a:extLst>
          </p:cNvPr>
          <p:cNvSpPr txBox="1"/>
          <p:nvPr/>
        </p:nvSpPr>
        <p:spPr>
          <a:xfrm>
            <a:off x="539553" y="692696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la diapositiva 7 de MEGA-MEDIOS vemos reflejados los cambios que se hacen en el Excel ya que las tablas están vinculadas.</a:t>
            </a:r>
          </a:p>
          <a:p>
            <a:endParaRPr lang="es-AR" dirty="0"/>
          </a:p>
          <a:p>
            <a:r>
              <a:rPr lang="es-AR" dirty="0"/>
              <a:t>Los graficos de la diapositiva 3 y su tabla no cambiaran ya que fueron incrustados por lo cual no reflejaran cambio alguno.</a:t>
            </a:r>
          </a:p>
          <a:p>
            <a:endParaRPr lang="es-AR" dirty="0"/>
          </a:p>
          <a:p>
            <a:r>
              <a:rPr lang="es-AR" dirty="0"/>
              <a:t>En el archivo MINUTA DE NOTICIAS se pueden apreciar los cambios ya que todos los elementos han sido vinculados.</a:t>
            </a:r>
          </a:p>
          <a:p>
            <a:endParaRPr lang="es-AR" dirty="0"/>
          </a:p>
          <a:p>
            <a:r>
              <a:rPr lang="es-AR" dirty="0"/>
              <a:t>Si borrara el grafico circular en complemento MEGA.xlsx en el Word nose podría actualizar más el vínculo ya que también se borraría, y si se borra alguno de los graficos de ULTIMOMOMENTO.xlsx solo permanecerá en el PowerPoint los que hayan sido incrustados.</a:t>
            </a:r>
          </a:p>
          <a:p>
            <a:endParaRPr lang="es-AR" dirty="0"/>
          </a:p>
          <a:p>
            <a:r>
              <a:rPr lang="es-AR" dirty="0"/>
              <a:t>Si quiero enviar el archivo MINUTADENOTICIAS.docx por email con graficos vinculados el director podría observar toda la informacion </a:t>
            </a:r>
            <a:r>
              <a:rPr lang="es-AR"/>
              <a:t>sin inconvenientes </a:t>
            </a:r>
            <a:r>
              <a:rPr lang="es-AR" dirty="0"/>
              <a:t>sin que yo tuviera </a:t>
            </a:r>
            <a:r>
              <a:rPr lang="es-AR"/>
              <a:t>que enviarle </a:t>
            </a:r>
            <a:r>
              <a:rPr lang="es-AR" dirty="0"/>
              <a:t>archivos adicionales.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83306"/>
      </p:ext>
    </p:extLst>
  </p:cSld>
  <p:clrMapOvr>
    <a:masterClrMapping/>
  </p:clrMapOvr>
</p:sld>
</file>

<file path=ppt/theme/theme1.xml><?xml version="1.0" encoding="utf-8"?>
<a:theme xmlns:a="http://schemas.openxmlformats.org/drawingml/2006/main" name="Globo">
  <a:themeElements>
    <a:clrScheme name="Globo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o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160</TotalTime>
  <Words>201</Words>
  <Application>Microsoft Office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Vínculos</vt:lpstr>
      </vt:variant>
      <vt:variant>
        <vt:i4>6</vt:i4>
      </vt:variant>
      <vt:variant>
        <vt:lpstr>Títulos de diapositiva</vt:lpstr>
      </vt:variant>
      <vt:variant>
        <vt:i4>8</vt:i4>
      </vt:variant>
    </vt:vector>
  </HeadingPairs>
  <TitlesOfParts>
    <vt:vector size="21" baseType="lpstr">
      <vt:lpstr>Arial</vt:lpstr>
      <vt:lpstr>SwitzerlandInserat</vt:lpstr>
      <vt:lpstr>Tahoma</vt:lpstr>
      <vt:lpstr>Times New Roman</vt:lpstr>
      <vt:lpstr>Verdana</vt:lpstr>
      <vt:lpstr>Wingdings</vt:lpstr>
      <vt:lpstr>Globo</vt:lpstr>
      <vt:lpstr>C:\Users\Usuario\Documents\VSCode Projects\microsoftoffice\microsoftoffice\trabajos practicos\office-integracion\tp2\ULTIMO MOMENTO.xlsx!Económicas!F1C1:F31C26</vt:lpstr>
      <vt:lpstr>C:\Users\Usuario\Documents\VSCode Projects\microsoftoffice\microsoftoffice\trabajos practicos\office-integracion\tp2\ULTIMO MOMENTO.xlsx!Deportes!F1C2:F23C4</vt:lpstr>
      <vt:lpstr>C:\Users\Usuario\Documents\VSCode Projects\microsoftoffice\microsoftoffice\trabajos practicos\office-integracion\tp2\ULTIMO MOMENTO.xlsx!Deportes!F1C6:F13C9</vt:lpstr>
      <vt:lpstr>C:\Users\Usuario\Documents\VSCode Projects\microsoftoffice\microsoftoffice\trabajos practicos\office-integracion\tp2\ULTIMO MOMENTO.xlsx!Meteorológicas!F5C3:F11C11</vt:lpstr>
      <vt:lpstr>C:\Users\Usuario\Documents\VSCode Projects\microsoftoffice\microsoftoffice\trabajos practicos\office-integracion\tp2\Complemento MEGA.xlsx!INSUMOS!F8C8:F23C13</vt:lpstr>
      <vt:lpstr>C:\Users\Usuario\Documents\VSCode Projects\microsoftoffice\microsoftoffice\trabajos practicos\office-integracion\tp2\Complemento MEGA.xlsx!PROGRAMACION!F5C5:F19C10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 de Insumos y Programación</vt:lpstr>
      <vt:lpstr>Presentación de PowerPoint</vt:lpstr>
    </vt:vector>
  </TitlesOfParts>
  <Company>//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MFAZZARI</dc:creator>
  <cp:lastModifiedBy>CHANIVET DAN ELOY</cp:lastModifiedBy>
  <cp:revision>21</cp:revision>
  <dcterms:created xsi:type="dcterms:W3CDTF">2009-11-18T17:01:22Z</dcterms:created>
  <dcterms:modified xsi:type="dcterms:W3CDTF">2024-02-23T09:27:55Z</dcterms:modified>
</cp:coreProperties>
</file>