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3612C-F7FF-B1E5-0AE7-0D134DFDB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02958D-AC99-A6B1-987B-B2EF8B5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49332-45D0-A862-2CCB-A99BF6D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F8D71-D933-183D-596F-E9E5F240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5CE6D-9D69-8228-D26D-D9C42B67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0A9F-2CAB-BE37-922B-8BAF0443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A6758A-170B-81FE-89DE-A85266C11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AFEBF-B390-0D3F-3104-150BBFC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06867-F5D1-2124-FB42-CB9D1E1C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79309-C98C-99C0-C4F9-706E0EDE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586BD5-7D52-7C58-65E5-A555C69F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FBEC40-2C08-F60C-4E2A-6290DC65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6CDBF-0A81-BD8F-29B7-177A9632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11B27-5C22-F5DD-9991-9FE26432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EDB80-1E60-B7DA-47C9-C99A9844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D09F8-4F73-9882-B1FF-7F5D8F55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46E23-BC5C-638B-EBA3-0748BE7E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C3FAF-1687-FC4E-3607-3E1F7743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E9E48-9967-000B-7653-686D43E9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11129-0475-12DC-12E5-81F6F632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43A1A-8FF1-7182-A06A-78359F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040DC3-A84C-60DF-7D7F-E5B7C0B8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C9997-6356-6265-11B0-AEADAF37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1F72E-1225-C0AB-FD0A-AA1470C6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90E02-5A0C-45A0-5358-13B81369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20ED-5B14-602A-5C58-A1C9B35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C8EBF-2F6A-ACC9-43D2-D9724F873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7F9261-56BE-4127-0DC8-B13C102E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1847F8-07E2-5D46-6800-EC0A9C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6AE12E-143E-ECB8-56EC-8B4DF1AA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59FE3-D879-C90B-809E-2EE558D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597A4-632D-A52A-D282-D6319E08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FCEDA-AF1C-776E-C6D6-41CB77BD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0E49A0-426D-829A-958B-F7FA4290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8DAF99-C907-BAA5-278F-54C24A39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D8E505-2F34-E385-7CF8-ED7060409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A45B77-3D15-4052-BBD6-0A8D2136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5B458E-F575-ACD1-4F09-A7DC14BE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EC5A40-009A-6E7F-8F96-6E7F9DE5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62DD-292B-8C3E-BF4A-B467DD7B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6098B3-7553-1C1F-2EBD-9516EFE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41E50E-190A-F8E4-A0A3-A81B1111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1F2D24-FE3A-7DA7-AA30-1CA6C667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825832-A8D3-4BB2-CF1B-E6BC44BD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EE6FEA-9AD5-655D-3D40-8DF65837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3CCC99-88F3-5AE6-2F2E-F4FD62FB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FB38A-D2E1-9299-A5BC-1003716C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EE9B92-EF5A-1833-0BFE-67F89215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09D77-3D54-EC34-B95F-0A2E1791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7EC37F-A26C-9716-ADB5-C9CA7F40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5B21A7-64E4-1313-D6BF-E2AB0876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224F5-CA5C-7376-843E-BDFAD7A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DF5E-8FBA-E787-20D5-42BCDA9E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B1B213-D3A6-A9F9-81A0-0A06192E9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77DA4-A308-39D6-A766-AA04492F6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862F59-E8CE-A87F-2B96-FE39D935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C94ED6-58E5-428C-FA12-C8FBED8B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16BA3-A8A3-DEF5-EC50-85BFCBE5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530E8E-CD51-310B-092E-0258CCB6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BF099-8652-A9D2-7251-4659A4E6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30E74-FC03-D81B-B1BB-0E820312E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65DC-AF45-4275-AEC4-415BC4F8167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3BC39-8662-6C23-8C16-F8C911336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30FD3-C1A8-E5E5-F86F-C64CDC3E4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58A1-F984-41A3-8160-A661AB5107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5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D46E9-11B6-BC02-8F41-76E78D76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AR" sz="80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Uso adecuado de las tecnologías</a:t>
            </a:r>
            <a:endParaRPr lang="en-US" sz="8000" dirty="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B97D9-8488-F500-C0AD-6BEBB730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s-AR" sz="4400" dirty="0"/>
              <a:t>Límites y excesos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510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7399A3A-141B-76C3-F5DB-AFD50984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6" y="345195"/>
            <a:ext cx="5260975" cy="67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Redes Sociales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66DA16-580B-D174-5CB9-92707B72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470425"/>
            <a:ext cx="2286000" cy="2286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464DD9-2341-AC71-B5BB-7CBE5ADB722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87" y="2549385"/>
            <a:ext cx="2074412" cy="212807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0236BF1-AF3C-86A1-C10D-C129820ADE23}"/>
              </a:ext>
            </a:extLst>
          </p:cNvPr>
          <p:cNvSpPr txBox="1"/>
          <p:nvPr/>
        </p:nvSpPr>
        <p:spPr>
          <a:xfrm>
            <a:off x="954157" y="1762539"/>
            <a:ext cx="241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</a:rPr>
              <a:t>Telegram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8C26BC-EC35-3EF5-3417-F385411D18E5}"/>
              </a:ext>
            </a:extLst>
          </p:cNvPr>
          <p:cNvSpPr txBox="1"/>
          <p:nvPr/>
        </p:nvSpPr>
        <p:spPr>
          <a:xfrm>
            <a:off x="8440134" y="1762539"/>
            <a:ext cx="241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</a:rPr>
              <a:t>Whatsapp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725020-7789-1757-BBFD-2034B83BFB8C}"/>
              </a:ext>
            </a:extLst>
          </p:cNvPr>
          <p:cNvSpPr txBox="1"/>
          <p:nvPr/>
        </p:nvSpPr>
        <p:spPr>
          <a:xfrm>
            <a:off x="4092447" y="3244334"/>
            <a:ext cx="366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Mencionar ademas otras alternativas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773F2-A918-241D-1528-AC1433DC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Insertar video sobre redes sociales breve</a:t>
            </a:r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E4248B8-3A23-8C3D-0973-F2B70E1A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6" y="345195"/>
            <a:ext cx="5260975" cy="67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Redes Sociales</a:t>
            </a:r>
          </a:p>
        </p:txBody>
      </p:sp>
    </p:spTree>
    <p:extLst>
      <p:ext uri="{BB962C8B-B14F-4D97-AF65-F5344CB8AC3E}">
        <p14:creationId xmlns:p14="http://schemas.microsoft.com/office/powerpoint/2010/main" val="302220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925E4-983A-FAB1-A002-38E3D29D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 de Streaming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61A86-EF61-DDFD-7B5E-41C58B30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Describir el uso de las apps de streaming para que sirven que tienen de bueno o malo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3DEB4-9E63-D9F5-B552-B5A0D92B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 de Streaming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E5B41-952E-EEC1-5B36-0D0AEC47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Dar ejemplo de apps de streaming subir logos de algunas , twitch, 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8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21F85-2482-D3DE-6C33-3BE9E703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 de Streaming 3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0BC5A-28D1-C110-0AFE-8F923311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Rellenar con uno o dos videos de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4FB95-61E0-0D42-D18A-D22547B7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Multimedia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D1AE1-1377-2EF1-54D3-30989824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FF861-EB10-42DB-2B23-ABC9BA4F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Multimedia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4ABE3-489A-6536-7E01-E4814038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D96F-7494-352D-90F8-6E12D528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Multimedia 3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D333B-DA5E-7BA2-9380-F2A079E4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2145-A0BD-BF91-EC35-E8115806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Bibliografía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D61F8-22C2-B2BA-AFC7-76E7D17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FAEDC-4996-7CD0-0AA5-F0751E7D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AR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Índice</a:t>
            </a:r>
            <a:endParaRPr lang="en-US" sz="9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B577A-E315-5236-1463-49200F52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509713"/>
            <a:ext cx="10923494" cy="4351338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AR" sz="32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 Intro …………….……………………………………………………….… 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AR" sz="32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 Celular | PC .……………………………………………………………. 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AR" sz="32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 Consolas de Video Juegos ……………………………………….. 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AR" sz="32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 Redes Sociales …………………………………………………………. 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AR" sz="32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 Aplicaciones de streaming ………………………………………. 12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AR" sz="32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 Multimedia ..…………………………………………………………... 15</a:t>
            </a:r>
            <a:endParaRPr lang="en-US" sz="3200" dirty="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133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668C71-3212-7467-86FF-B043BBFF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19639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EBFAE-408C-41DE-5129-DBF62DEF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10406" cy="1124712"/>
          </a:xfrm>
        </p:spPr>
        <p:txBody>
          <a:bodyPr anchor="b">
            <a:noAutofit/>
          </a:bodyPr>
          <a:lstStyle/>
          <a:p>
            <a:r>
              <a:rPr lang="es-AR" sz="5400" dirty="0">
                <a:gradFill>
                  <a:gsLst>
                    <a:gs pos="7000">
                      <a:srgbClr val="FFFF00">
                        <a:lumMod val="50000"/>
                        <a:lumOff val="50000"/>
                      </a:srgbClr>
                    </a:gs>
                    <a:gs pos="25000">
                      <a:schemeClr val="accent4">
                        <a:lumMod val="20000"/>
                        <a:lumOff val="80000"/>
                      </a:schemeClr>
                    </a:gs>
                    <a:gs pos="58000">
                      <a:schemeClr val="accent4">
                        <a:lumMod val="40000"/>
                        <a:lumOff val="60000"/>
                      </a:schemeClr>
                    </a:gs>
                  </a:gsLst>
                  <a:lin ang="16200000" scaled="1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Introducción</a:t>
            </a:r>
            <a:endParaRPr lang="en-US" sz="5400" dirty="0">
              <a:gradFill>
                <a:gsLst>
                  <a:gs pos="7000">
                    <a:srgbClr val="FFFF00">
                      <a:lumMod val="50000"/>
                      <a:lumOff val="50000"/>
                    </a:srgbClr>
                  </a:gs>
                  <a:gs pos="25000">
                    <a:schemeClr val="accent4">
                      <a:lumMod val="20000"/>
                      <a:lumOff val="80000"/>
                    </a:schemeClr>
                  </a:gs>
                  <a:gs pos="58000">
                    <a:schemeClr val="accent4">
                      <a:lumMod val="40000"/>
                      <a:lumOff val="60000"/>
                    </a:schemeClr>
                  </a:gs>
                </a:gsLst>
                <a:lin ang="16200000" scaled="1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835801-9402-4298-819A-B3B28E84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867907"/>
            <a:ext cx="4308483" cy="357481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rPr>
              <a:t>El siguiente trabajo ademas de demostrar habilidades en el uso de PowerPoint tendrá como temática los usos moderados de la tecnología en el auge del Internet 4.0</a:t>
            </a:r>
            <a:endParaRPr lang="en-US" dirty="0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772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28000">
              <a:schemeClr val="accent3">
                <a:lumMod val="95000"/>
                <a:lumOff val="5000"/>
              </a:schemeClr>
            </a:gs>
            <a:gs pos="65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DB8F8-9CBB-5ABF-3D5C-43E19EDE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331656"/>
            <a:ext cx="3800475" cy="744109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Celular &amp; PC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007AD81-BADA-CA30-7CB5-5A78A689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77" y="478712"/>
            <a:ext cx="5923584" cy="592358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C82482-9A7A-6D91-533C-DB2D4B3E949E}"/>
              </a:ext>
            </a:extLst>
          </p:cNvPr>
          <p:cNvSpPr txBox="1"/>
          <p:nvPr/>
        </p:nvSpPr>
        <p:spPr>
          <a:xfrm>
            <a:off x="161925" y="1638736"/>
            <a:ext cx="272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NOTEBOOK</a:t>
            </a:r>
            <a:endParaRPr lang="en-US" sz="3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37CD18-1C17-BE98-A3AB-94F4EBA30BC9}"/>
              </a:ext>
            </a:extLst>
          </p:cNvPr>
          <p:cNvSpPr/>
          <p:nvPr/>
        </p:nvSpPr>
        <p:spPr>
          <a:xfrm>
            <a:off x="161925" y="2756618"/>
            <a:ext cx="3728940" cy="372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4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s-MX" sz="28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omputadora portable brinda facilidades de conectividad y trabajo home office. Uso moderado por la capacidad de su batería sino está conectada al toma corriente.</a:t>
            </a:r>
          </a:p>
        </p:txBody>
      </p:sp>
    </p:spTree>
    <p:extLst>
      <p:ext uri="{BB962C8B-B14F-4D97-AF65-F5344CB8AC3E}">
        <p14:creationId xmlns:p14="http://schemas.microsoft.com/office/powerpoint/2010/main" val="39747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D67850-9A54-FE28-0A3F-5514902E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313699"/>
            <a:ext cx="3799554" cy="67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Celular &amp; PC</a:t>
            </a: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1D38F73B-DB00-0773-A47E-27E6CAAD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0"/>
            <a:ext cx="8153396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4311586-A780-4A9F-5C38-A193036888F1}"/>
              </a:ext>
            </a:extLst>
          </p:cNvPr>
          <p:cNvSpPr txBox="1"/>
          <p:nvPr/>
        </p:nvSpPr>
        <p:spPr>
          <a:xfrm>
            <a:off x="161924" y="1638736"/>
            <a:ext cx="331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PC ESCRITORIO</a:t>
            </a:r>
            <a:endParaRPr lang="en-US" sz="36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EED5AE7-87F5-7F29-B94F-9054A1684D64}"/>
              </a:ext>
            </a:extLst>
          </p:cNvPr>
          <p:cNvSpPr/>
          <p:nvPr/>
        </p:nvSpPr>
        <p:spPr>
          <a:xfrm>
            <a:off x="139959" y="2694615"/>
            <a:ext cx="3728940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4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s-MX" sz="24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omputadora de escritorio con gran capacidad de almacenamiento y velocidad de procesamiento. Soporta largas horas de trabajo, puede generar daños en la vista sino se mantiene al menos 1 metro de distancia</a:t>
            </a:r>
          </a:p>
        </p:txBody>
      </p:sp>
    </p:spTree>
    <p:extLst>
      <p:ext uri="{BB962C8B-B14F-4D97-AF65-F5344CB8AC3E}">
        <p14:creationId xmlns:p14="http://schemas.microsoft.com/office/powerpoint/2010/main" val="355413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7786CD4F-3A27-E1BC-64B4-30BF2008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34" y="1314450"/>
            <a:ext cx="4543958" cy="433387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C5D0DB81-3CF6-7663-A32C-A2DAA275344C}"/>
              </a:ext>
            </a:extLst>
          </p:cNvPr>
          <p:cNvSpPr txBox="1"/>
          <p:nvPr/>
        </p:nvSpPr>
        <p:spPr>
          <a:xfrm>
            <a:off x="8623655" y="2135659"/>
            <a:ext cx="726357" cy="304698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Front">
              <a:rot lat="600000" lon="20999996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AR" sz="2400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89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</a:t>
            </a:r>
          </a:p>
          <a:p>
            <a:r>
              <a:rPr lang="es-AR" sz="2400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89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I</a:t>
            </a:r>
          </a:p>
          <a:p>
            <a:endParaRPr lang="es-AR" sz="2400" dirty="0"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89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s-AR" sz="2400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89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</a:t>
            </a:r>
          </a:p>
          <a:p>
            <a:r>
              <a:rPr lang="es-AR" sz="2400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89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</a:t>
            </a:r>
          </a:p>
          <a:p>
            <a:r>
              <a:rPr lang="es-AR" sz="2400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89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</a:p>
          <a:p>
            <a:r>
              <a:rPr lang="es-AR" sz="2400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89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</a:t>
            </a:r>
          </a:p>
          <a:p>
            <a:endParaRPr lang="en-US" sz="2400" dirty="0"/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93B912D2-3C13-9589-D43B-D3BD573D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60" y="285708"/>
            <a:ext cx="3799554" cy="67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Celular &amp; PC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D0CB8A0-F0C5-7E55-9E72-2BCB3BC14569}"/>
              </a:ext>
            </a:extLst>
          </p:cNvPr>
          <p:cNvSpPr txBox="1"/>
          <p:nvPr/>
        </p:nvSpPr>
        <p:spPr>
          <a:xfrm>
            <a:off x="480860" y="1617007"/>
            <a:ext cx="367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TELEFONO MOVIL</a:t>
            </a:r>
            <a:endParaRPr lang="en-US" sz="36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A6EE151-6378-E15C-D23D-0E494D3B7074}"/>
              </a:ext>
            </a:extLst>
          </p:cNvPr>
          <p:cNvSpPr/>
          <p:nvPr/>
        </p:nvSpPr>
        <p:spPr>
          <a:xfrm>
            <a:off x="480860" y="2586505"/>
            <a:ext cx="5029101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4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s-MX" sz="28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ispositivo móvil multifunción facilita la comunicación vía llamada o vía mensajería. Ofrece gran variedad de aplicaciones. Su uso desmedido puede generar dependencia a permanecer conectado a internet consumiendo software que detallaremos más adelante.</a:t>
            </a:r>
            <a:endParaRPr lang="es-MX" sz="2400" b="1" dirty="0">
              <a:ln/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6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12DEA16-FDFA-D520-A782-4DE0A41C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844842"/>
            <a:ext cx="4369112" cy="207532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D408B64-5024-8E20-1BEF-49C9FB89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69" y="238083"/>
            <a:ext cx="5260975" cy="67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Consolas Gaming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FE7273-1C54-59DD-82B0-8CA06211B52D}"/>
              </a:ext>
            </a:extLst>
          </p:cNvPr>
          <p:cNvSpPr txBox="1"/>
          <p:nvPr/>
        </p:nvSpPr>
        <p:spPr>
          <a:xfrm>
            <a:off x="396669" y="1256466"/>
            <a:ext cx="367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FF0000"/>
                </a:solidFill>
              </a:rPr>
              <a:t>Xbox Series X|S &amp; Playstation 5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CAC2CAB-B014-5022-70C0-286D758ABA27}"/>
              </a:ext>
            </a:extLst>
          </p:cNvPr>
          <p:cNvSpPr/>
          <p:nvPr/>
        </p:nvSpPr>
        <p:spPr>
          <a:xfrm>
            <a:off x="396669" y="2498040"/>
            <a:ext cx="5029101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4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s-MX" sz="24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l mundo gaming ofrece consolas de nueva generación cada vez más potentes estamos en la 9na generación en 2024 y los juegos cada vez se muestran más reales con componentes de IA y simulación de resolución de problemas en tiempo real. Los jóvenes pueden desarrollar habilidades cognitivas gracias ello y mejorar el trabajo en equipo y toma de decisión.</a:t>
            </a:r>
          </a:p>
        </p:txBody>
      </p:sp>
    </p:spTree>
    <p:extLst>
      <p:ext uri="{BB962C8B-B14F-4D97-AF65-F5344CB8AC3E}">
        <p14:creationId xmlns:p14="http://schemas.microsoft.com/office/powerpoint/2010/main" val="249088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2350A-1DF7-564C-157E-321917B15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92C767-AB61-3646-439A-E0A90B75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69" y="238083"/>
            <a:ext cx="5260975" cy="67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Consolas Gaming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0652BF-74F3-D116-1F93-2EB89DBB43BB}"/>
              </a:ext>
            </a:extLst>
          </p:cNvPr>
          <p:cNvSpPr txBox="1"/>
          <p:nvPr/>
        </p:nvSpPr>
        <p:spPr>
          <a:xfrm>
            <a:off x="396668" y="1256466"/>
            <a:ext cx="513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FF0000"/>
                </a:solidFill>
              </a:rPr>
              <a:t>Nintendo Switch &amp; Tablets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9C9D97D-BADE-8571-9809-4111A97589AB}"/>
              </a:ext>
            </a:extLst>
          </p:cNvPr>
          <p:cNvSpPr/>
          <p:nvPr/>
        </p:nvSpPr>
        <p:spPr>
          <a:xfrm>
            <a:off x="396668" y="2327750"/>
            <a:ext cx="6204157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28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Además de consolas de mesa también existe una línea de portátiles, incluidas las Tablet más potentes. Como todo dispositivo tecnológico su uso puede desmedido puede generar adicción y dependencia sobre todo en los adolescentes más jóvenes. Por eso debe ser una herramienta de distracción moderada y controlada por los padres.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B13FBF-A60F-DD07-C23F-12AF2630BC6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25000"/>
                    </a14:imgEffect>
                    <a14:imgEffect>
                      <a14:brightnessContrast bright="-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3924"/>
            <a:ext cx="5724144" cy="5724144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69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8E6BA2-8657-FBBE-9258-72CA58F67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5" y="2470425"/>
            <a:ext cx="2286000" cy="2286000"/>
          </a:xfr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E081B778-5038-C544-4854-6C4F5B07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92" y="308306"/>
            <a:ext cx="5260975" cy="67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+mj-cs"/>
              </a:rPr>
              <a:t>Redes Sociales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606B810-7AA1-2B41-EDDD-5CD074F87703}"/>
              </a:ext>
            </a:extLst>
          </p:cNvPr>
          <p:cNvSpPr txBox="1"/>
          <p:nvPr/>
        </p:nvSpPr>
        <p:spPr>
          <a:xfrm>
            <a:off x="954157" y="1762539"/>
            <a:ext cx="241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</a:rPr>
              <a:t>Facebook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95CC5456-C7A4-40EC-43C1-6AF0366C4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2" y="2470425"/>
            <a:ext cx="2286000" cy="2286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2247440-C439-F629-A354-CDE4E4B09FB7}"/>
              </a:ext>
            </a:extLst>
          </p:cNvPr>
          <p:cNvSpPr txBox="1"/>
          <p:nvPr/>
        </p:nvSpPr>
        <p:spPr>
          <a:xfrm>
            <a:off x="8486322" y="1795669"/>
            <a:ext cx="241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</a:rPr>
              <a:t>Instagram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C0D97CB-E8C7-3008-C449-083DA9C8DC0D}"/>
              </a:ext>
            </a:extLst>
          </p:cNvPr>
          <p:cNvSpPr txBox="1"/>
          <p:nvPr/>
        </p:nvSpPr>
        <p:spPr>
          <a:xfrm>
            <a:off x="4426226" y="3763617"/>
            <a:ext cx="1740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Describir aquí</a:t>
            </a:r>
          </a:p>
          <a:p>
            <a:r>
              <a:rPr lang="es-AR" dirty="0"/>
              <a:t>Explicar sus usos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83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377</TotalTime>
  <Words>400</Words>
  <Application>Microsoft Office PowerPoint</Application>
  <PresentationFormat>Panorámica</PresentationFormat>
  <Paragraphs>54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de Office</vt:lpstr>
      <vt:lpstr>Uso adecuado de las tecnologías</vt:lpstr>
      <vt:lpstr>Índice</vt:lpstr>
      <vt:lpstr>Introducción</vt:lpstr>
      <vt:lpstr>Celular &amp; PC</vt:lpstr>
      <vt:lpstr>Celular &amp; PC</vt:lpstr>
      <vt:lpstr>Celular &amp; PC</vt:lpstr>
      <vt:lpstr>Consolas Gaming</vt:lpstr>
      <vt:lpstr>Consolas Gaming</vt:lpstr>
      <vt:lpstr>Redes Sociales</vt:lpstr>
      <vt:lpstr>Redes Sociales</vt:lpstr>
      <vt:lpstr>Redes Sociales</vt:lpstr>
      <vt:lpstr>Aplicaciones de Streaming 1</vt:lpstr>
      <vt:lpstr>Aplicaciones de Streaming 2</vt:lpstr>
      <vt:lpstr>Aplicaciones de Streaming 3</vt:lpstr>
      <vt:lpstr>Multimedia 1</vt:lpstr>
      <vt:lpstr>Multimedia 2</vt:lpstr>
      <vt:lpstr>Multimedia 3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CHANIVET DAN ELOY</dc:creator>
  <cp:lastModifiedBy>CHANIVET DAN ELOY</cp:lastModifiedBy>
  <cp:revision>28</cp:revision>
  <dcterms:created xsi:type="dcterms:W3CDTF">2024-02-20T23:45:56Z</dcterms:created>
  <dcterms:modified xsi:type="dcterms:W3CDTF">2024-02-22T02:36:22Z</dcterms:modified>
</cp:coreProperties>
</file>